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7" r:id="rId2"/>
    <p:sldId id="358" r:id="rId3"/>
    <p:sldId id="1233" r:id="rId4"/>
    <p:sldId id="1224" r:id="rId5"/>
    <p:sldId id="1204" r:id="rId6"/>
    <p:sldId id="1225" r:id="rId7"/>
    <p:sldId id="1226" r:id="rId8"/>
    <p:sldId id="1227" r:id="rId9"/>
    <p:sldId id="1228" r:id="rId10"/>
    <p:sldId id="1232" r:id="rId11"/>
    <p:sldId id="1207" r:id="rId12"/>
    <p:sldId id="1229" r:id="rId13"/>
    <p:sldId id="1231" r:id="rId14"/>
    <p:sldId id="1140" r:id="rId15"/>
    <p:sldId id="381" r:id="rId16"/>
    <p:sldId id="382" r:id="rId17"/>
    <p:sldId id="379" r:id="rId18"/>
    <p:sldId id="1222" r:id="rId19"/>
    <p:sldId id="1118" r:id="rId20"/>
    <p:sldId id="331" r:id="rId21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</p14:sldIdLst>
        </p14:section>
        <p14:section name="Optimisation Overview" id="{5369FFD3-A524-4DEB-80CC-6C0F8E53E93D}">
          <p14:sldIdLst>
            <p14:sldId id="1233"/>
            <p14:sldId id="1224"/>
            <p14:sldId id="1204"/>
            <p14:sldId id="1225"/>
            <p14:sldId id="1226"/>
            <p14:sldId id="1227"/>
            <p14:sldId id="1228"/>
            <p14:sldId id="1232"/>
          </p14:sldIdLst>
        </p14:section>
        <p14:section name="Examining optimisations" id="{8D18B607-1C7A-4ADC-ACA6-FFFA85C0B229}">
          <p14:sldIdLst>
            <p14:sldId id="1207"/>
            <p14:sldId id="1229"/>
            <p14:sldId id="1231"/>
          </p14:sldIdLst>
        </p14:section>
        <p14:section name="Summary" id="{D2953228-8AE4-467A-BD3F-EB580B75FAD3}">
          <p14:sldIdLst>
            <p14:sldId id="1140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96652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10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F3F50DDE-226C-41B2-A14C-18D3B47925BC}"/>
    <pc:docChg chg="modSld">
      <pc:chgData name="Mark Fishpool" userId="b7923bd0fa9cf83f" providerId="LiveId" clId="{F3F50DDE-226C-41B2-A14C-18D3B47925BC}" dt="2024-11-04T12:37:56.629" v="6" actId="20577"/>
      <pc:docMkLst>
        <pc:docMk/>
      </pc:docMkLst>
      <pc:sldChg chg="modSp mod">
        <pc:chgData name="Mark Fishpool" userId="b7923bd0fa9cf83f" providerId="LiveId" clId="{F3F50DDE-226C-41B2-A14C-18D3B47925BC}" dt="2024-11-04T12:37:56.629" v="6" actId="20577"/>
        <pc:sldMkLst>
          <pc:docMk/>
          <pc:sldMk cId="2450605712" sldId="1232"/>
        </pc:sldMkLst>
        <pc:spChg chg="mod">
          <ac:chgData name="Mark Fishpool" userId="b7923bd0fa9cf83f" providerId="LiveId" clId="{F3F50DDE-226C-41B2-A14C-18D3B47925BC}" dt="2024-11-04T12:37:56.629" v="6" actId="20577"/>
          <ac:spMkLst>
            <pc:docMk/>
            <pc:sldMk cId="2450605712" sldId="1232"/>
            <ac:spMk id="3" creationId="{A40FA1F6-F025-A47B-6349-7D15BE747BB9}"/>
          </ac:spMkLst>
        </pc:spChg>
      </pc:sldChg>
      <pc:sldChg chg="modNotesTx">
        <pc:chgData name="Mark Fishpool" userId="b7923bd0fa9cf83f" providerId="LiveId" clId="{F3F50DDE-226C-41B2-A14C-18D3B47925BC}" dt="2024-11-03T18:10:55.326" v="5" actId="6549"/>
        <pc:sldMkLst>
          <pc:docMk/>
          <pc:sldMk cId="1334165242" sldId="1233"/>
        </pc:sldMkLst>
      </pc:sldChg>
    </pc:docChg>
  </pc:docChgLst>
  <pc:docChgLst>
    <pc:chgData name="Mark Fishpool" userId="b7923bd0fa9cf83f" providerId="LiveId" clId="{FAC8CE56-CB2A-4D6F-BD8C-BCB8746D1E78}"/>
    <pc:docChg chg="custSel modSld">
      <pc:chgData name="Mark Fishpool" userId="b7923bd0fa9cf83f" providerId="LiveId" clId="{FAC8CE56-CB2A-4D6F-BD8C-BCB8746D1E78}" dt="2024-05-30T10:13:54.155" v="408" actId="20577"/>
      <pc:docMkLst>
        <pc:docMk/>
      </pc:docMkLst>
      <pc:sldChg chg="modNotesTx">
        <pc:chgData name="Mark Fishpool" userId="b7923bd0fa9cf83f" providerId="LiveId" clId="{FAC8CE56-CB2A-4D6F-BD8C-BCB8746D1E78}" dt="2024-05-30T10:13:54.155" v="408" actId="20577"/>
        <pc:sldMkLst>
          <pc:docMk/>
          <pc:sldMk cId="2264027665" sldId="1231"/>
        </pc:sldMkLst>
      </pc:sldChg>
    </pc:docChg>
  </pc:docChgLst>
  <pc:docChgLst>
    <pc:chgData name="Mark Fishpool" userId="b7923bd0fa9cf83f" providerId="LiveId" clId="{8A9A3622-1AC7-4D2F-AAAD-D634DFA050FA}"/>
    <pc:docChg chg="custSel addSld modSld sldOrd modSection">
      <pc:chgData name="Mark Fishpool" userId="b7923bd0fa9cf83f" providerId="LiveId" clId="{8A9A3622-1AC7-4D2F-AAAD-D634DFA050FA}" dt="2024-10-14T09:20:18.790" v="3982" actId="20577"/>
      <pc:docMkLst>
        <pc:docMk/>
      </pc:docMkLst>
      <pc:sldChg chg="modSp mod">
        <pc:chgData name="Mark Fishpool" userId="b7923bd0fa9cf83f" providerId="LiveId" clId="{8A9A3622-1AC7-4D2F-AAAD-D634DFA050FA}" dt="2024-10-14T08:54:43.690" v="3903" actId="6549"/>
        <pc:sldMkLst>
          <pc:docMk/>
          <pc:sldMk cId="2893520299" sldId="358"/>
        </pc:sldMkLst>
        <pc:spChg chg="mod">
          <ac:chgData name="Mark Fishpool" userId="b7923bd0fa9cf83f" providerId="LiveId" clId="{8A9A3622-1AC7-4D2F-AAAD-D634DFA050FA}" dt="2024-10-14T08:54:43.690" v="3903" actId="6549"/>
          <ac:spMkLst>
            <pc:docMk/>
            <pc:sldMk cId="2893520299" sldId="358"/>
            <ac:spMk id="7" creationId="{29D3CE4F-DE19-6949-B03D-93E4E80BFF86}"/>
          </ac:spMkLst>
        </pc:spChg>
      </pc:sldChg>
      <pc:sldChg chg="modSp mod modNotesTx">
        <pc:chgData name="Mark Fishpool" userId="b7923bd0fa9cf83f" providerId="LiveId" clId="{8A9A3622-1AC7-4D2F-AAAD-D634DFA050FA}" dt="2024-10-14T08:55:12.586" v="3917" actId="6549"/>
        <pc:sldMkLst>
          <pc:docMk/>
          <pc:sldMk cId="2115034969" sldId="1204"/>
        </pc:sldMkLst>
        <pc:spChg chg="mod">
          <ac:chgData name="Mark Fishpool" userId="b7923bd0fa9cf83f" providerId="LiveId" clId="{8A9A3622-1AC7-4D2F-AAAD-D634DFA050FA}" dt="2024-10-14T08:55:12.586" v="3917" actId="6549"/>
          <ac:spMkLst>
            <pc:docMk/>
            <pc:sldMk cId="2115034969" sldId="1204"/>
            <ac:spMk id="3" creationId="{2F1F8DC7-82B7-EB98-2807-6D17693E4BD2}"/>
          </ac:spMkLst>
        </pc:spChg>
      </pc:sldChg>
      <pc:sldChg chg="modSp mod ord">
        <pc:chgData name="Mark Fishpool" userId="b7923bd0fa9cf83f" providerId="LiveId" clId="{8A9A3622-1AC7-4D2F-AAAD-D634DFA050FA}" dt="2024-10-14T08:54:30.876" v="3899"/>
        <pc:sldMkLst>
          <pc:docMk/>
          <pc:sldMk cId="2606126631" sldId="1224"/>
        </pc:sldMkLst>
        <pc:spChg chg="mod">
          <ac:chgData name="Mark Fishpool" userId="b7923bd0fa9cf83f" providerId="LiveId" clId="{8A9A3622-1AC7-4D2F-AAAD-D634DFA050FA}" dt="2024-10-14T08:41:44.252" v="3273" actId="6549"/>
          <ac:spMkLst>
            <pc:docMk/>
            <pc:sldMk cId="2606126631" sldId="1224"/>
            <ac:spMk id="3" creationId="{EA7095CA-3604-CFA6-996E-EDA38249EAB7}"/>
          </ac:spMkLst>
        </pc:spChg>
      </pc:sldChg>
      <pc:sldChg chg="modSp mod modNotesTx">
        <pc:chgData name="Mark Fishpool" userId="b7923bd0fa9cf83f" providerId="LiveId" clId="{8A9A3622-1AC7-4D2F-AAAD-D634DFA050FA}" dt="2024-10-14T08:10:00.016" v="1470" actId="20577"/>
        <pc:sldMkLst>
          <pc:docMk/>
          <pc:sldMk cId="380276000" sldId="1227"/>
        </pc:sldMkLst>
        <pc:spChg chg="mod">
          <ac:chgData name="Mark Fishpool" userId="b7923bd0fa9cf83f" providerId="LiveId" clId="{8A9A3622-1AC7-4D2F-AAAD-D634DFA050FA}" dt="2024-10-14T08:09:49.488" v="1468" actId="6549"/>
          <ac:spMkLst>
            <pc:docMk/>
            <pc:sldMk cId="380276000" sldId="1227"/>
            <ac:spMk id="3" creationId="{CE778535-3624-8748-7B78-32F803BF6A14}"/>
          </ac:spMkLst>
        </pc:spChg>
      </pc:sldChg>
      <pc:sldChg chg="modSp mod modNotesTx">
        <pc:chgData name="Mark Fishpool" userId="b7923bd0fa9cf83f" providerId="LiveId" clId="{8A9A3622-1AC7-4D2F-AAAD-D634DFA050FA}" dt="2024-10-14T08:09:07.088" v="1463" actId="5793"/>
        <pc:sldMkLst>
          <pc:docMk/>
          <pc:sldMk cId="2878499759" sldId="1228"/>
        </pc:sldMkLst>
        <pc:spChg chg="mod">
          <ac:chgData name="Mark Fishpool" userId="b7923bd0fa9cf83f" providerId="LiveId" clId="{8A9A3622-1AC7-4D2F-AAAD-D634DFA050FA}" dt="2024-10-14T08:08:58.500" v="1443" actId="20577"/>
          <ac:spMkLst>
            <pc:docMk/>
            <pc:sldMk cId="2878499759" sldId="1228"/>
            <ac:spMk id="2" creationId="{835B424C-B5AB-D66B-8A72-3B619F967CFC}"/>
          </ac:spMkLst>
        </pc:spChg>
      </pc:sldChg>
      <pc:sldChg chg="modSp new mod modNotesTx">
        <pc:chgData name="Mark Fishpool" userId="b7923bd0fa9cf83f" providerId="LiveId" clId="{8A9A3622-1AC7-4D2F-AAAD-D634DFA050FA}" dt="2024-10-14T09:20:18.790" v="3982" actId="20577"/>
        <pc:sldMkLst>
          <pc:docMk/>
          <pc:sldMk cId="2450605712" sldId="1232"/>
        </pc:sldMkLst>
        <pc:spChg chg="mod">
          <ac:chgData name="Mark Fishpool" userId="b7923bd0fa9cf83f" providerId="LiveId" clId="{8A9A3622-1AC7-4D2F-AAAD-D634DFA050FA}" dt="2024-10-14T08:08:44.719" v="1442" actId="20577"/>
          <ac:spMkLst>
            <pc:docMk/>
            <pc:sldMk cId="2450605712" sldId="1232"/>
            <ac:spMk id="2" creationId="{364BD486-8F43-7A31-65EE-C56C321C3330}"/>
          </ac:spMkLst>
        </pc:spChg>
        <pc:spChg chg="mod">
          <ac:chgData name="Mark Fishpool" userId="b7923bd0fa9cf83f" providerId="LiveId" clId="{8A9A3622-1AC7-4D2F-AAAD-D634DFA050FA}" dt="2024-10-14T08:59:40.184" v="3969" actId="179"/>
          <ac:spMkLst>
            <pc:docMk/>
            <pc:sldMk cId="2450605712" sldId="1232"/>
            <ac:spMk id="3" creationId="{A40FA1F6-F025-A47B-6349-7D15BE747BB9}"/>
          </ac:spMkLst>
        </pc:spChg>
      </pc:sldChg>
      <pc:sldChg chg="modSp new mod ord modNotesTx">
        <pc:chgData name="Mark Fishpool" userId="b7923bd0fa9cf83f" providerId="LiveId" clId="{8A9A3622-1AC7-4D2F-AAAD-D634DFA050FA}" dt="2024-10-14T08:52:30.418" v="3660" actId="6549"/>
        <pc:sldMkLst>
          <pc:docMk/>
          <pc:sldMk cId="1334165242" sldId="1233"/>
        </pc:sldMkLst>
        <pc:spChg chg="mod">
          <ac:chgData name="Mark Fishpool" userId="b7923bd0fa9cf83f" providerId="LiveId" clId="{8A9A3622-1AC7-4D2F-AAAD-D634DFA050FA}" dt="2024-10-14T08:19:48.711" v="2248" actId="20577"/>
          <ac:spMkLst>
            <pc:docMk/>
            <pc:sldMk cId="1334165242" sldId="1233"/>
            <ac:spMk id="2" creationId="{6F9A6593-247E-15BB-057E-E1BC1B89389C}"/>
          </ac:spMkLst>
        </pc:spChg>
        <pc:spChg chg="mod">
          <ac:chgData name="Mark Fishpool" userId="b7923bd0fa9cf83f" providerId="LiveId" clId="{8A9A3622-1AC7-4D2F-AAAD-D634DFA050FA}" dt="2024-10-14T08:49:01.916" v="3560" actId="20577"/>
          <ac:spMkLst>
            <pc:docMk/>
            <pc:sldMk cId="1334165242" sldId="1233"/>
            <ac:spMk id="3" creationId="{3B789A15-EA8B-643C-9D19-BEE89973871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9BB18-7494-4F23-9649-66635E09A939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123FA3F-933A-44D4-81B3-F75F574312AD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dirty="0">
              <a:latin typeface="+mn-lt"/>
            </a:rPr>
            <a:t>-O0</a:t>
          </a:r>
        </a:p>
      </dgm:t>
    </dgm:pt>
    <dgm:pt modelId="{49AB845D-3FC2-484D-AAED-8B94E5070266}" type="parTrans" cxnId="{AECB3890-50C9-4AC5-BA47-97E70E9AB484}">
      <dgm:prSet/>
      <dgm:spPr/>
      <dgm:t>
        <a:bodyPr/>
        <a:lstStyle/>
        <a:p>
          <a:endParaRPr lang="en-GB"/>
        </a:p>
      </dgm:t>
    </dgm:pt>
    <dgm:pt modelId="{3507AA27-F0BE-4825-93C5-5E4142FBBEC1}" type="sibTrans" cxnId="{AECB3890-50C9-4AC5-BA47-97E70E9AB484}">
      <dgm:prSet/>
      <dgm:spPr/>
      <dgm:t>
        <a:bodyPr/>
        <a:lstStyle/>
        <a:p>
          <a:endParaRPr lang="en-GB"/>
        </a:p>
      </dgm:t>
    </dgm:pt>
    <dgm:pt modelId="{97303B27-19C9-4936-867F-983CC58239A8}">
      <dgm:prSet phldrT="[Text]"/>
      <dgm:spPr/>
      <dgm:t>
        <a:bodyPr/>
        <a:lstStyle/>
        <a:p>
          <a:r>
            <a:rPr lang="en-GB"/>
            <a:t>Switches off most (not all) optiomisations</a:t>
          </a:r>
        </a:p>
      </dgm:t>
    </dgm:pt>
    <dgm:pt modelId="{CFD4882F-A3C8-4547-A1D7-76DD14C23A20}" type="parTrans" cxnId="{DBCF3D6B-3DE9-49D9-90AD-07441CB71929}">
      <dgm:prSet/>
      <dgm:spPr/>
      <dgm:t>
        <a:bodyPr/>
        <a:lstStyle/>
        <a:p>
          <a:endParaRPr lang="en-GB"/>
        </a:p>
      </dgm:t>
    </dgm:pt>
    <dgm:pt modelId="{CA097CDF-DBDD-4CEB-B5A2-0FCCB641B790}" type="sibTrans" cxnId="{DBCF3D6B-3DE9-49D9-90AD-07441CB71929}">
      <dgm:prSet/>
      <dgm:spPr/>
      <dgm:t>
        <a:bodyPr/>
        <a:lstStyle/>
        <a:p>
          <a:endParaRPr lang="en-GB"/>
        </a:p>
      </dgm:t>
    </dgm:pt>
    <dgm:pt modelId="{29721C09-EDE9-42FA-8A1C-01EED3D3E700}">
      <dgm:prSet phldrT="[Text]"/>
      <dgm:spPr/>
      <dgm:t>
        <a:bodyPr/>
        <a:lstStyle/>
        <a:p>
          <a:r>
            <a:rPr lang="en-GB" dirty="0">
              <a:latin typeface="+mn-lt"/>
            </a:rPr>
            <a:t>-O</a:t>
          </a:r>
        </a:p>
        <a:p>
          <a:r>
            <a:rPr lang="en-GB" dirty="0">
              <a:latin typeface="+mn-lt"/>
            </a:rPr>
            <a:t>-O1</a:t>
          </a:r>
        </a:p>
      </dgm:t>
    </dgm:pt>
    <dgm:pt modelId="{2E1F252D-7BA3-4767-8FF6-83403178D850}" type="parTrans" cxnId="{99BFBFC6-C338-4D69-B4D9-D953937A6BD9}">
      <dgm:prSet/>
      <dgm:spPr/>
      <dgm:t>
        <a:bodyPr/>
        <a:lstStyle/>
        <a:p>
          <a:endParaRPr lang="en-GB"/>
        </a:p>
      </dgm:t>
    </dgm:pt>
    <dgm:pt modelId="{8B9E9056-0877-47F6-B6B1-DB0236EBF6A1}" type="sibTrans" cxnId="{99BFBFC6-C338-4D69-B4D9-D953937A6BD9}">
      <dgm:prSet/>
      <dgm:spPr/>
      <dgm:t>
        <a:bodyPr/>
        <a:lstStyle/>
        <a:p>
          <a:endParaRPr lang="en-GB"/>
        </a:p>
      </dgm:t>
    </dgm:pt>
    <dgm:pt modelId="{5FB4DB33-3093-4B5F-B151-AC39427F24F6}">
      <dgm:prSet phldrT="[Text]"/>
      <dgm:spPr/>
      <dgm:t>
        <a:bodyPr/>
        <a:lstStyle/>
        <a:p>
          <a:r>
            <a:rPr lang="en-GB" dirty="0"/>
            <a:t>optimize for speed (level 1)</a:t>
          </a:r>
        </a:p>
      </dgm:t>
    </dgm:pt>
    <dgm:pt modelId="{723CBC7F-8E2D-4548-9915-E583CBCB527B}" type="parTrans" cxnId="{6D94F7B8-8108-4AB5-8242-BF0163C92FC8}">
      <dgm:prSet/>
      <dgm:spPr/>
      <dgm:t>
        <a:bodyPr/>
        <a:lstStyle/>
        <a:p>
          <a:endParaRPr lang="en-GB"/>
        </a:p>
      </dgm:t>
    </dgm:pt>
    <dgm:pt modelId="{499BE5D4-CB4D-4B48-B7C9-AB8027DFFE90}" type="sibTrans" cxnId="{6D94F7B8-8108-4AB5-8242-BF0163C92FC8}">
      <dgm:prSet/>
      <dgm:spPr/>
      <dgm:t>
        <a:bodyPr/>
        <a:lstStyle/>
        <a:p>
          <a:endParaRPr lang="en-GB"/>
        </a:p>
      </dgm:t>
    </dgm:pt>
    <dgm:pt modelId="{95A72ED1-1872-4FBD-A87F-7A8B95DD668A}">
      <dgm:prSet phldrT="[Text]"/>
      <dgm:spPr/>
      <dgm:t>
        <a:bodyPr/>
        <a:lstStyle/>
        <a:p>
          <a:r>
            <a:rPr lang="en-GB">
              <a:latin typeface="+mn-lt"/>
            </a:rPr>
            <a:t>-O2</a:t>
          </a:r>
        </a:p>
      </dgm:t>
    </dgm:pt>
    <dgm:pt modelId="{4FAADBBB-57B1-4F55-9CDD-FBFA65758219}" type="parTrans" cxnId="{27891ECD-D0B1-46A9-9D6F-1E8F713DE048}">
      <dgm:prSet/>
      <dgm:spPr/>
      <dgm:t>
        <a:bodyPr/>
        <a:lstStyle/>
        <a:p>
          <a:endParaRPr lang="en-GB"/>
        </a:p>
      </dgm:t>
    </dgm:pt>
    <dgm:pt modelId="{BDEA9FA7-1767-4055-9D07-7F3CEB99BCD9}" type="sibTrans" cxnId="{27891ECD-D0B1-46A9-9D6F-1E8F713DE048}">
      <dgm:prSet/>
      <dgm:spPr/>
      <dgm:t>
        <a:bodyPr/>
        <a:lstStyle/>
        <a:p>
          <a:endParaRPr lang="en-GB"/>
        </a:p>
      </dgm:t>
    </dgm:pt>
    <dgm:pt modelId="{64268E3A-8EB3-4C5F-87BD-B831773B39AE}">
      <dgm:prSet phldrT="[Text]"/>
      <dgm:spPr/>
      <dgm:t>
        <a:bodyPr/>
        <a:lstStyle/>
        <a:p>
          <a:r>
            <a:rPr lang="en-GB" dirty="0"/>
            <a:t>optimize for speed (level 2)</a:t>
          </a:r>
        </a:p>
      </dgm:t>
    </dgm:pt>
    <dgm:pt modelId="{B1DA6273-C97F-4B59-888E-D3543FDC0CA8}" type="parTrans" cxnId="{60ED5F8B-6E7C-443C-B4E8-717FBA16EA84}">
      <dgm:prSet/>
      <dgm:spPr/>
      <dgm:t>
        <a:bodyPr/>
        <a:lstStyle/>
        <a:p>
          <a:endParaRPr lang="en-GB"/>
        </a:p>
      </dgm:t>
    </dgm:pt>
    <dgm:pt modelId="{7A4FEA10-51F1-4CAE-A9B6-7C6900578524}" type="sibTrans" cxnId="{60ED5F8B-6E7C-443C-B4E8-717FBA16EA84}">
      <dgm:prSet/>
      <dgm:spPr/>
      <dgm:t>
        <a:bodyPr/>
        <a:lstStyle/>
        <a:p>
          <a:endParaRPr lang="en-GB"/>
        </a:p>
      </dgm:t>
    </dgm:pt>
    <dgm:pt modelId="{ECE6FC6F-3A79-4580-957D-D7B45DA871D5}">
      <dgm:prSet/>
      <dgm:spPr/>
      <dgm:t>
        <a:bodyPr/>
        <a:lstStyle/>
        <a:p>
          <a:r>
            <a:rPr lang="en-GB">
              <a:latin typeface="+mn-lt"/>
            </a:rPr>
            <a:t>-O3</a:t>
          </a:r>
        </a:p>
      </dgm:t>
    </dgm:pt>
    <dgm:pt modelId="{9A9A1272-3521-463F-879E-40A9B0440FF7}" type="parTrans" cxnId="{AB76C025-30FD-4209-A4B5-709445F1D51A}">
      <dgm:prSet/>
      <dgm:spPr/>
      <dgm:t>
        <a:bodyPr/>
        <a:lstStyle/>
        <a:p>
          <a:endParaRPr lang="en-GB"/>
        </a:p>
      </dgm:t>
    </dgm:pt>
    <dgm:pt modelId="{C4A01B20-39E0-4256-91EE-A35161D12A98}" type="sibTrans" cxnId="{AB76C025-30FD-4209-A4B5-709445F1D51A}">
      <dgm:prSet/>
      <dgm:spPr/>
      <dgm:t>
        <a:bodyPr/>
        <a:lstStyle/>
        <a:p>
          <a:endParaRPr lang="en-GB"/>
        </a:p>
      </dgm:t>
    </dgm:pt>
    <dgm:pt modelId="{2DFD2AD0-2F4B-4B1E-AB75-83EE37F895F8}">
      <dgm:prSet phldrT="[Text]"/>
      <dgm:spPr/>
      <dgm:t>
        <a:bodyPr/>
        <a:lstStyle/>
        <a:p>
          <a:r>
            <a:rPr lang="en-GB" dirty="0"/>
            <a:t>Affects subexpressions, loop optimizations</a:t>
          </a:r>
        </a:p>
      </dgm:t>
    </dgm:pt>
    <dgm:pt modelId="{462A1F26-AFE6-4434-B482-E1F0510AEB00}" type="parTrans" cxnId="{599412A1-BADD-44F0-BDCD-D5FCD8869C21}">
      <dgm:prSet/>
      <dgm:spPr/>
      <dgm:t>
        <a:bodyPr/>
        <a:lstStyle/>
        <a:p>
          <a:endParaRPr lang="en-GB"/>
        </a:p>
      </dgm:t>
    </dgm:pt>
    <dgm:pt modelId="{C0A94E1F-8CB6-42E3-A2F5-18E82CB788AB}" type="sibTrans" cxnId="{599412A1-BADD-44F0-BDCD-D5FCD8869C21}">
      <dgm:prSet/>
      <dgm:spPr/>
      <dgm:t>
        <a:bodyPr/>
        <a:lstStyle/>
        <a:p>
          <a:endParaRPr lang="en-GB"/>
        </a:p>
      </dgm:t>
    </dgm:pt>
    <dgm:pt modelId="{104F71FF-F5E9-4AE8-8BB5-A359480F4650}">
      <dgm:prSet phldrT="[Text]"/>
      <dgm:spPr/>
      <dgm:t>
        <a:bodyPr/>
        <a:lstStyle/>
        <a:p>
          <a:r>
            <a:rPr lang="en-GB"/>
            <a:t>inlining of functions</a:t>
          </a:r>
        </a:p>
      </dgm:t>
    </dgm:pt>
    <dgm:pt modelId="{515D4234-BADD-4806-80E9-B722DE29518D}" type="parTrans" cxnId="{A5CF6294-B504-444C-8E5A-2362F61BB32C}">
      <dgm:prSet/>
      <dgm:spPr/>
      <dgm:t>
        <a:bodyPr/>
        <a:lstStyle/>
        <a:p>
          <a:endParaRPr lang="en-GB"/>
        </a:p>
      </dgm:t>
    </dgm:pt>
    <dgm:pt modelId="{DA6B83E3-0BF6-4DD9-A4B5-B664EB030D40}" type="sibTrans" cxnId="{A5CF6294-B504-444C-8E5A-2362F61BB32C}">
      <dgm:prSet/>
      <dgm:spPr/>
      <dgm:t>
        <a:bodyPr/>
        <a:lstStyle/>
        <a:p>
          <a:endParaRPr lang="en-GB"/>
        </a:p>
      </dgm:t>
    </dgm:pt>
    <dgm:pt modelId="{DDE69A1E-984B-423B-A62F-5EB59CD87852}">
      <dgm:prSet phldrT="[Text]"/>
      <dgm:spPr/>
      <dgm:t>
        <a:bodyPr/>
        <a:lstStyle/>
        <a:p>
          <a:r>
            <a:rPr lang="en-GB" dirty="0"/>
            <a:t>further loop optimizations</a:t>
          </a:r>
        </a:p>
      </dgm:t>
    </dgm:pt>
    <dgm:pt modelId="{2356D303-A1D4-4E23-91D8-B3E5F32F0123}" type="parTrans" cxnId="{919EC6D1-FE8C-42CA-B8A9-CC5B56D9C27F}">
      <dgm:prSet/>
      <dgm:spPr/>
      <dgm:t>
        <a:bodyPr/>
        <a:lstStyle/>
        <a:p>
          <a:endParaRPr lang="en-GB"/>
        </a:p>
      </dgm:t>
    </dgm:pt>
    <dgm:pt modelId="{986C2BE1-AAC0-4086-A70D-B577E8E1B38E}" type="sibTrans" cxnId="{919EC6D1-FE8C-42CA-B8A9-CC5B56D9C27F}">
      <dgm:prSet/>
      <dgm:spPr/>
      <dgm:t>
        <a:bodyPr/>
        <a:lstStyle/>
        <a:p>
          <a:endParaRPr lang="en-GB"/>
        </a:p>
      </dgm:t>
    </dgm:pt>
    <dgm:pt modelId="{0D174694-2109-4827-94BA-4A330753E3B3}">
      <dgm:prSet/>
      <dgm:spPr/>
      <dgm:t>
        <a:bodyPr/>
        <a:lstStyle/>
        <a:p>
          <a:r>
            <a:rPr lang="en-GB" dirty="0"/>
            <a:t>optimize for speed (level 3)</a:t>
          </a:r>
        </a:p>
      </dgm:t>
    </dgm:pt>
    <dgm:pt modelId="{6EE7711B-304A-43E4-93D7-C6DB294CF881}" type="parTrans" cxnId="{F107D060-93C9-4F45-ABFB-00FA873F0983}">
      <dgm:prSet/>
      <dgm:spPr/>
      <dgm:t>
        <a:bodyPr/>
        <a:lstStyle/>
        <a:p>
          <a:endParaRPr lang="en-GB"/>
        </a:p>
      </dgm:t>
    </dgm:pt>
    <dgm:pt modelId="{5E5F2DC8-5757-4C61-B48D-A1C4EB354705}" type="sibTrans" cxnId="{F107D060-93C9-4F45-ABFB-00FA873F0983}">
      <dgm:prSet/>
      <dgm:spPr/>
      <dgm:t>
        <a:bodyPr/>
        <a:lstStyle/>
        <a:p>
          <a:endParaRPr lang="en-GB"/>
        </a:p>
      </dgm:t>
    </dgm:pt>
    <dgm:pt modelId="{1BEF605C-99D5-40CE-98D5-6BD8DDFCE3F5}">
      <dgm:prSet/>
      <dgm:spPr/>
      <dgm:t>
        <a:bodyPr/>
        <a:lstStyle/>
        <a:p>
          <a:r>
            <a:rPr lang="en-GB"/>
            <a:t>very agrressve</a:t>
          </a:r>
        </a:p>
      </dgm:t>
    </dgm:pt>
    <dgm:pt modelId="{AAD6647A-A2C5-4239-BB36-44D3B06877B2}" type="parTrans" cxnId="{C902C54E-F6F8-46E2-A363-A56234C0B214}">
      <dgm:prSet/>
      <dgm:spPr/>
      <dgm:t>
        <a:bodyPr/>
        <a:lstStyle/>
        <a:p>
          <a:endParaRPr lang="en-GB"/>
        </a:p>
      </dgm:t>
    </dgm:pt>
    <dgm:pt modelId="{2D3C3D53-4F43-4BB8-95D0-06EEFC983050}" type="sibTrans" cxnId="{C902C54E-F6F8-46E2-A363-A56234C0B214}">
      <dgm:prSet/>
      <dgm:spPr/>
      <dgm:t>
        <a:bodyPr/>
        <a:lstStyle/>
        <a:p>
          <a:endParaRPr lang="en-GB"/>
        </a:p>
      </dgm:t>
    </dgm:pt>
    <dgm:pt modelId="{0DCE4CFB-8358-4A5F-8C8F-28745315D22A}">
      <dgm:prSet/>
      <dgm:spPr/>
      <dgm:t>
        <a:bodyPr/>
        <a:lstStyle/>
        <a:p>
          <a:r>
            <a:rPr lang="en-GB"/>
            <a:t>vectorisation</a:t>
          </a:r>
        </a:p>
      </dgm:t>
    </dgm:pt>
    <dgm:pt modelId="{6D5EF488-CDD0-449D-9981-299B3A1B9240}" type="parTrans" cxnId="{CC7FBDD1-01B9-4017-A7EF-CD47D68904C3}">
      <dgm:prSet/>
      <dgm:spPr/>
      <dgm:t>
        <a:bodyPr/>
        <a:lstStyle/>
        <a:p>
          <a:endParaRPr lang="en-GB"/>
        </a:p>
      </dgm:t>
    </dgm:pt>
    <dgm:pt modelId="{E6C652FE-64A7-4667-BB7D-55E0E95221CC}" type="sibTrans" cxnId="{CC7FBDD1-01B9-4017-A7EF-CD47D68904C3}">
      <dgm:prSet/>
      <dgm:spPr/>
      <dgm:t>
        <a:bodyPr/>
        <a:lstStyle/>
        <a:p>
          <a:endParaRPr lang="en-GB"/>
        </a:p>
      </dgm:t>
    </dgm:pt>
    <dgm:pt modelId="{6134B5F9-3B79-48E6-AD99-A5481B976C3A}">
      <dgm:prSet phldrT="[Text]"/>
      <dgm:spPr/>
      <dgm:t>
        <a:bodyPr/>
        <a:lstStyle/>
        <a:p>
          <a:r>
            <a:rPr lang="en-GB"/>
            <a:t>Oddly, this isn't the best option for debugging as some debug collection is disabled</a:t>
          </a:r>
        </a:p>
      </dgm:t>
    </dgm:pt>
    <dgm:pt modelId="{C1866C95-1A69-4EBD-A6C8-0A2DA4D7CB52}" type="parTrans" cxnId="{E6BC53A0-6411-40D6-B6D0-66F75AB0D7FE}">
      <dgm:prSet/>
      <dgm:spPr/>
      <dgm:t>
        <a:bodyPr/>
        <a:lstStyle/>
        <a:p>
          <a:endParaRPr lang="en-GB"/>
        </a:p>
      </dgm:t>
    </dgm:pt>
    <dgm:pt modelId="{2EB491B8-F4B1-4467-9591-0A9379981A8C}" type="sibTrans" cxnId="{E6BC53A0-6411-40D6-B6D0-66F75AB0D7FE}">
      <dgm:prSet/>
      <dgm:spPr/>
      <dgm:t>
        <a:bodyPr/>
        <a:lstStyle/>
        <a:p>
          <a:endParaRPr lang="en-GB"/>
        </a:p>
      </dgm:t>
    </dgm:pt>
    <dgm:pt modelId="{98187A00-28B6-45E8-809C-5DD54FA58DFC}">
      <dgm:prSet phldrT="[Text]"/>
      <dgm:spPr/>
      <dgm:t>
        <a:bodyPr/>
        <a:lstStyle/>
        <a:p>
          <a:r>
            <a:rPr lang="en-GB"/>
            <a:t>Includes all -O1</a:t>
          </a:r>
        </a:p>
      </dgm:t>
    </dgm:pt>
    <dgm:pt modelId="{FC260AAA-E0BF-4A62-AF6F-65E450507662}" type="parTrans" cxnId="{51A7A97D-D077-4A42-80C3-B6ACCE568C61}">
      <dgm:prSet/>
      <dgm:spPr/>
      <dgm:t>
        <a:bodyPr/>
        <a:lstStyle/>
        <a:p>
          <a:endParaRPr lang="en-GB"/>
        </a:p>
      </dgm:t>
    </dgm:pt>
    <dgm:pt modelId="{4CE7C21F-FB5F-4D6D-92B1-33D62C18DD33}" type="sibTrans" cxnId="{51A7A97D-D077-4A42-80C3-B6ACCE568C61}">
      <dgm:prSet/>
      <dgm:spPr/>
      <dgm:t>
        <a:bodyPr/>
        <a:lstStyle/>
        <a:p>
          <a:endParaRPr lang="en-GB"/>
        </a:p>
      </dgm:t>
    </dgm:pt>
    <dgm:pt modelId="{F76A56ED-3DB8-44AA-8E78-EDE321115DDF}">
      <dgm:prSet/>
      <dgm:spPr/>
      <dgm:t>
        <a:bodyPr/>
        <a:lstStyle/>
        <a:p>
          <a:r>
            <a:rPr lang="en-GB"/>
            <a:t>Includes all -O1, -O2</a:t>
          </a:r>
        </a:p>
      </dgm:t>
    </dgm:pt>
    <dgm:pt modelId="{3FFFAAC5-E5EB-46C9-B81C-D61E84440020}" type="parTrans" cxnId="{967C64E4-8E0B-4E40-9713-B2D447E19C73}">
      <dgm:prSet/>
      <dgm:spPr/>
      <dgm:t>
        <a:bodyPr/>
        <a:lstStyle/>
        <a:p>
          <a:endParaRPr lang="en-GB"/>
        </a:p>
      </dgm:t>
    </dgm:pt>
    <dgm:pt modelId="{679FF526-946B-4B55-9EA7-C0BE2C5FFC84}" type="sibTrans" cxnId="{967C64E4-8E0B-4E40-9713-B2D447E19C73}">
      <dgm:prSet/>
      <dgm:spPr/>
      <dgm:t>
        <a:bodyPr/>
        <a:lstStyle/>
        <a:p>
          <a:endParaRPr lang="en-GB"/>
        </a:p>
      </dgm:t>
    </dgm:pt>
    <dgm:pt modelId="{AA32160F-9086-49E6-93F0-3FFF1F1BD003}" type="pres">
      <dgm:prSet presAssocID="{62E9BB18-7494-4F23-9649-66635E09A939}" presName="rootnode" presStyleCnt="0">
        <dgm:presLayoutVars>
          <dgm:chMax/>
          <dgm:chPref/>
          <dgm:dir/>
          <dgm:animLvl val="lvl"/>
        </dgm:presLayoutVars>
      </dgm:prSet>
      <dgm:spPr/>
    </dgm:pt>
    <dgm:pt modelId="{988A1C0E-3DF9-4DC4-A14C-8B468F508559}" type="pres">
      <dgm:prSet presAssocID="{A123FA3F-933A-44D4-81B3-F75F574312AD}" presName="composite" presStyleCnt="0"/>
      <dgm:spPr/>
    </dgm:pt>
    <dgm:pt modelId="{F63E068B-1872-44CF-8306-066506968FE7}" type="pres">
      <dgm:prSet presAssocID="{A123FA3F-933A-44D4-81B3-F75F574312AD}" presName="bentUpArrow1" presStyleLbl="alignImgPlace1" presStyleIdx="0" presStyleCnt="3"/>
      <dgm:spPr/>
    </dgm:pt>
    <dgm:pt modelId="{C110F246-1592-4240-B1FB-8141A458853E}" type="pres">
      <dgm:prSet presAssocID="{A123FA3F-933A-44D4-81B3-F75F574312AD}" presName="ParentText" presStyleLbl="node1" presStyleIdx="0" presStyleCnt="4" custLinFactNeighborY="5157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D75472F0-0B52-4814-8E82-0F4A844CAAAA}" type="pres">
      <dgm:prSet presAssocID="{A123FA3F-933A-44D4-81B3-F75F574312AD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0BC3492-A937-47F7-A2F6-E63114969EB8}" type="pres">
      <dgm:prSet presAssocID="{3507AA27-F0BE-4825-93C5-5E4142FBBEC1}" presName="sibTrans" presStyleCnt="0"/>
      <dgm:spPr/>
    </dgm:pt>
    <dgm:pt modelId="{DECD1ED2-8143-4FCD-ADC1-C028CDF1823D}" type="pres">
      <dgm:prSet presAssocID="{29721C09-EDE9-42FA-8A1C-01EED3D3E700}" presName="composite" presStyleCnt="0"/>
      <dgm:spPr/>
    </dgm:pt>
    <dgm:pt modelId="{3000B133-3194-400A-B67C-4A2173012219}" type="pres">
      <dgm:prSet presAssocID="{29721C09-EDE9-42FA-8A1C-01EED3D3E700}" presName="bentUpArrow1" presStyleLbl="alignImgPlace1" presStyleIdx="1" presStyleCnt="3"/>
      <dgm:spPr/>
    </dgm:pt>
    <dgm:pt modelId="{7B7639AB-49D3-4A14-A6E7-266DF0383FA1}" type="pres">
      <dgm:prSet presAssocID="{29721C09-EDE9-42FA-8A1C-01EED3D3E700}" presName="ParentText" presStyleLbl="node1" presStyleIdx="1" presStyleCnt="4" custLinFactNeighborY="5157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0EDAB5C6-48EC-4ED9-9580-F936A9F9025D}" type="pres">
      <dgm:prSet presAssocID="{29721C09-EDE9-42FA-8A1C-01EED3D3E700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E5842425-2BB8-41E3-A38B-11AD582E77BE}" type="pres">
      <dgm:prSet presAssocID="{8B9E9056-0877-47F6-B6B1-DB0236EBF6A1}" presName="sibTrans" presStyleCnt="0"/>
      <dgm:spPr/>
    </dgm:pt>
    <dgm:pt modelId="{AB657208-05E0-4FEF-98C9-1B9D39080322}" type="pres">
      <dgm:prSet presAssocID="{95A72ED1-1872-4FBD-A87F-7A8B95DD668A}" presName="composite" presStyleCnt="0"/>
      <dgm:spPr/>
    </dgm:pt>
    <dgm:pt modelId="{2D186C99-45E9-4B48-99ED-049A0AF6A4DE}" type="pres">
      <dgm:prSet presAssocID="{95A72ED1-1872-4FBD-A87F-7A8B95DD668A}" presName="bentUpArrow1" presStyleLbl="alignImgPlace1" presStyleIdx="2" presStyleCnt="3"/>
      <dgm:spPr/>
    </dgm:pt>
    <dgm:pt modelId="{1D1EC5FE-A2C7-4775-8C0C-D0D295C3F0F2}" type="pres">
      <dgm:prSet presAssocID="{95A72ED1-1872-4FBD-A87F-7A8B95DD668A}" presName="ParentText" presStyleLbl="node1" presStyleIdx="2" presStyleCnt="4" custLinFactNeighborY="5157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D168BE70-19EA-4965-B9B3-70B1F01D6E40}" type="pres">
      <dgm:prSet presAssocID="{95A72ED1-1872-4FBD-A87F-7A8B95DD668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8C5C8D0-59B1-4D0A-8A16-CF4EE3D8CB9E}" type="pres">
      <dgm:prSet presAssocID="{BDEA9FA7-1767-4055-9D07-7F3CEB99BCD9}" presName="sibTrans" presStyleCnt="0"/>
      <dgm:spPr/>
    </dgm:pt>
    <dgm:pt modelId="{AC1A8294-0B4F-4A61-BBEC-5964C38DF042}" type="pres">
      <dgm:prSet presAssocID="{ECE6FC6F-3A79-4580-957D-D7B45DA871D5}" presName="composite" presStyleCnt="0"/>
      <dgm:spPr/>
    </dgm:pt>
    <dgm:pt modelId="{89C6A781-D34C-451C-9235-D8BCFCE0BBE1}" type="pres">
      <dgm:prSet presAssocID="{ECE6FC6F-3A79-4580-957D-D7B45DA871D5}" presName="ParentText" presStyleLbl="node1" presStyleIdx="3" presStyleCnt="4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BAC46231-8AED-46BA-B7FD-7D1EB8AEB94C}" type="pres">
      <dgm:prSet presAssocID="{ECE6FC6F-3A79-4580-957D-D7B45DA871D5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8339403-EBB3-4DEE-A589-7E33830C76B4}" type="presOf" srcId="{1BEF605C-99D5-40CE-98D5-6BD8DDFCE3F5}" destId="{BAC46231-8AED-46BA-B7FD-7D1EB8AEB94C}" srcOrd="0" destOrd="2" presId="urn:microsoft.com/office/officeart/2005/8/layout/StepDownProcess"/>
    <dgm:cxn modelId="{AB76C025-30FD-4209-A4B5-709445F1D51A}" srcId="{62E9BB18-7494-4F23-9649-66635E09A939}" destId="{ECE6FC6F-3A79-4580-957D-D7B45DA871D5}" srcOrd="3" destOrd="0" parTransId="{9A9A1272-3521-463F-879E-40A9B0440FF7}" sibTransId="{C4A01B20-39E0-4256-91EE-A35161D12A98}"/>
    <dgm:cxn modelId="{2960E629-8DA4-4039-886B-BE0EA01079FC}" type="presOf" srcId="{5FB4DB33-3093-4B5F-B151-AC39427F24F6}" destId="{0EDAB5C6-48EC-4ED9-9580-F936A9F9025D}" srcOrd="0" destOrd="0" presId="urn:microsoft.com/office/officeart/2005/8/layout/StepDownProcess"/>
    <dgm:cxn modelId="{F107D060-93C9-4F45-ABFB-00FA873F0983}" srcId="{ECE6FC6F-3A79-4580-957D-D7B45DA871D5}" destId="{0D174694-2109-4827-94BA-4A330753E3B3}" srcOrd="0" destOrd="0" parTransId="{6EE7711B-304A-43E4-93D7-C6DB294CF881}" sibTransId="{5E5F2DC8-5757-4C61-B48D-A1C4EB354705}"/>
    <dgm:cxn modelId="{1E534A66-96C4-459D-985C-C8696EC36F2D}" type="presOf" srcId="{A123FA3F-933A-44D4-81B3-F75F574312AD}" destId="{C110F246-1592-4240-B1FB-8141A458853E}" srcOrd="0" destOrd="0" presId="urn:microsoft.com/office/officeart/2005/8/layout/StepDownProcess"/>
    <dgm:cxn modelId="{DBCF3D6B-3DE9-49D9-90AD-07441CB71929}" srcId="{A123FA3F-933A-44D4-81B3-F75F574312AD}" destId="{97303B27-19C9-4936-867F-983CC58239A8}" srcOrd="0" destOrd="0" parTransId="{CFD4882F-A3C8-4547-A1D7-76DD14C23A20}" sibTransId="{CA097CDF-DBDD-4CEB-B5A2-0FCCB641B790}"/>
    <dgm:cxn modelId="{C902C54E-F6F8-46E2-A363-A56234C0B214}" srcId="{ECE6FC6F-3A79-4580-957D-D7B45DA871D5}" destId="{1BEF605C-99D5-40CE-98D5-6BD8DDFCE3F5}" srcOrd="2" destOrd="0" parTransId="{AAD6647A-A2C5-4239-BB36-44D3B06877B2}" sibTransId="{2D3C3D53-4F43-4BB8-95D0-06EEFC983050}"/>
    <dgm:cxn modelId="{AE81B378-08DE-4893-A307-3AAD9A749A13}" type="presOf" srcId="{2DFD2AD0-2F4B-4B1E-AB75-83EE37F895F8}" destId="{0EDAB5C6-48EC-4ED9-9580-F936A9F9025D}" srcOrd="0" destOrd="1" presId="urn:microsoft.com/office/officeart/2005/8/layout/StepDownProcess"/>
    <dgm:cxn modelId="{F024277C-5888-4104-9BF1-C0414ABCAEF3}" type="presOf" srcId="{104F71FF-F5E9-4AE8-8BB5-A359480F4650}" destId="{D168BE70-19EA-4965-B9B3-70B1F01D6E40}" srcOrd="0" destOrd="2" presId="urn:microsoft.com/office/officeart/2005/8/layout/StepDownProcess"/>
    <dgm:cxn modelId="{51A7A97D-D077-4A42-80C3-B6ACCE568C61}" srcId="{95A72ED1-1872-4FBD-A87F-7A8B95DD668A}" destId="{98187A00-28B6-45E8-809C-5DD54FA58DFC}" srcOrd="1" destOrd="0" parTransId="{FC260AAA-E0BF-4A62-AF6F-65E450507662}" sibTransId="{4CE7C21F-FB5F-4D6D-92B1-33D62C18DD33}"/>
    <dgm:cxn modelId="{F094D981-A642-4364-BC46-7DE4DCE42689}" type="presOf" srcId="{ECE6FC6F-3A79-4580-957D-D7B45DA871D5}" destId="{89C6A781-D34C-451C-9235-D8BCFCE0BBE1}" srcOrd="0" destOrd="0" presId="urn:microsoft.com/office/officeart/2005/8/layout/StepDownProcess"/>
    <dgm:cxn modelId="{6162C288-5ED6-43D2-9E36-AD1E8D391CA1}" type="presOf" srcId="{95A72ED1-1872-4FBD-A87F-7A8B95DD668A}" destId="{1D1EC5FE-A2C7-4775-8C0C-D0D295C3F0F2}" srcOrd="0" destOrd="0" presId="urn:microsoft.com/office/officeart/2005/8/layout/StepDownProcess"/>
    <dgm:cxn modelId="{60ED5F8B-6E7C-443C-B4E8-717FBA16EA84}" srcId="{95A72ED1-1872-4FBD-A87F-7A8B95DD668A}" destId="{64268E3A-8EB3-4C5F-87BD-B831773B39AE}" srcOrd="0" destOrd="0" parTransId="{B1DA6273-C97F-4B59-888E-D3543FDC0CA8}" sibTransId="{7A4FEA10-51F1-4CAE-A9B6-7C6900578524}"/>
    <dgm:cxn modelId="{07F3D78B-A181-483B-9329-9730903573B4}" type="presOf" srcId="{0D174694-2109-4827-94BA-4A330753E3B3}" destId="{BAC46231-8AED-46BA-B7FD-7D1EB8AEB94C}" srcOrd="0" destOrd="0" presId="urn:microsoft.com/office/officeart/2005/8/layout/StepDownProcess"/>
    <dgm:cxn modelId="{F01BF08B-F7E2-4C85-AE13-5D8FD2698AEE}" type="presOf" srcId="{6134B5F9-3B79-48E6-AD99-A5481B976C3A}" destId="{D75472F0-0B52-4814-8E82-0F4A844CAAAA}" srcOrd="0" destOrd="1" presId="urn:microsoft.com/office/officeart/2005/8/layout/StepDownProcess"/>
    <dgm:cxn modelId="{AECB3890-50C9-4AC5-BA47-97E70E9AB484}" srcId="{62E9BB18-7494-4F23-9649-66635E09A939}" destId="{A123FA3F-933A-44D4-81B3-F75F574312AD}" srcOrd="0" destOrd="0" parTransId="{49AB845D-3FC2-484D-AAED-8B94E5070266}" sibTransId="{3507AA27-F0BE-4825-93C5-5E4142FBBEC1}"/>
    <dgm:cxn modelId="{A5CF6294-B504-444C-8E5A-2362F61BB32C}" srcId="{95A72ED1-1872-4FBD-A87F-7A8B95DD668A}" destId="{104F71FF-F5E9-4AE8-8BB5-A359480F4650}" srcOrd="2" destOrd="0" parTransId="{515D4234-BADD-4806-80E9-B722DE29518D}" sibTransId="{DA6B83E3-0BF6-4DD9-A4B5-B664EB030D40}"/>
    <dgm:cxn modelId="{E6BC53A0-6411-40D6-B6D0-66F75AB0D7FE}" srcId="{A123FA3F-933A-44D4-81B3-F75F574312AD}" destId="{6134B5F9-3B79-48E6-AD99-A5481B976C3A}" srcOrd="1" destOrd="0" parTransId="{C1866C95-1A69-4EBD-A6C8-0A2DA4D7CB52}" sibTransId="{2EB491B8-F4B1-4467-9591-0A9379981A8C}"/>
    <dgm:cxn modelId="{599412A1-BADD-44F0-BDCD-D5FCD8869C21}" srcId="{29721C09-EDE9-42FA-8A1C-01EED3D3E700}" destId="{2DFD2AD0-2F4B-4B1E-AB75-83EE37F895F8}" srcOrd="1" destOrd="0" parTransId="{462A1F26-AFE6-4434-B482-E1F0510AEB00}" sibTransId="{C0A94E1F-8CB6-42E3-A2F5-18E82CB788AB}"/>
    <dgm:cxn modelId="{B6B1C4B2-2F93-44ED-B65B-DDFE4D348CA6}" type="presOf" srcId="{F76A56ED-3DB8-44AA-8E78-EDE321115DDF}" destId="{BAC46231-8AED-46BA-B7FD-7D1EB8AEB94C}" srcOrd="0" destOrd="1" presId="urn:microsoft.com/office/officeart/2005/8/layout/StepDownProcess"/>
    <dgm:cxn modelId="{6948CAB4-9518-49F3-B986-5B1A310C2487}" type="presOf" srcId="{64268E3A-8EB3-4C5F-87BD-B831773B39AE}" destId="{D168BE70-19EA-4965-B9B3-70B1F01D6E40}" srcOrd="0" destOrd="0" presId="urn:microsoft.com/office/officeart/2005/8/layout/StepDownProcess"/>
    <dgm:cxn modelId="{2538F2B4-4160-4D4E-8115-E706ECD47156}" type="presOf" srcId="{0DCE4CFB-8358-4A5F-8C8F-28745315D22A}" destId="{BAC46231-8AED-46BA-B7FD-7D1EB8AEB94C}" srcOrd="0" destOrd="3" presId="urn:microsoft.com/office/officeart/2005/8/layout/StepDownProcess"/>
    <dgm:cxn modelId="{6D94F7B8-8108-4AB5-8242-BF0163C92FC8}" srcId="{29721C09-EDE9-42FA-8A1C-01EED3D3E700}" destId="{5FB4DB33-3093-4B5F-B151-AC39427F24F6}" srcOrd="0" destOrd="0" parTransId="{723CBC7F-8E2D-4548-9915-E583CBCB527B}" sibTransId="{499BE5D4-CB4D-4B48-B7C9-AB8027DFFE90}"/>
    <dgm:cxn modelId="{99BFBFC6-C338-4D69-B4D9-D953937A6BD9}" srcId="{62E9BB18-7494-4F23-9649-66635E09A939}" destId="{29721C09-EDE9-42FA-8A1C-01EED3D3E700}" srcOrd="1" destOrd="0" parTransId="{2E1F252D-7BA3-4767-8FF6-83403178D850}" sibTransId="{8B9E9056-0877-47F6-B6B1-DB0236EBF6A1}"/>
    <dgm:cxn modelId="{27891ECD-D0B1-46A9-9D6F-1E8F713DE048}" srcId="{62E9BB18-7494-4F23-9649-66635E09A939}" destId="{95A72ED1-1872-4FBD-A87F-7A8B95DD668A}" srcOrd="2" destOrd="0" parTransId="{4FAADBBB-57B1-4F55-9CDD-FBFA65758219}" sibTransId="{BDEA9FA7-1767-4055-9D07-7F3CEB99BCD9}"/>
    <dgm:cxn modelId="{CC7FBDD1-01B9-4017-A7EF-CD47D68904C3}" srcId="{ECE6FC6F-3A79-4580-957D-D7B45DA871D5}" destId="{0DCE4CFB-8358-4A5F-8C8F-28745315D22A}" srcOrd="3" destOrd="0" parTransId="{6D5EF488-CDD0-449D-9981-299B3A1B9240}" sibTransId="{E6C652FE-64A7-4667-BB7D-55E0E95221CC}"/>
    <dgm:cxn modelId="{919EC6D1-FE8C-42CA-B8A9-CC5B56D9C27F}" srcId="{95A72ED1-1872-4FBD-A87F-7A8B95DD668A}" destId="{DDE69A1E-984B-423B-A62F-5EB59CD87852}" srcOrd="3" destOrd="0" parTransId="{2356D303-A1D4-4E23-91D8-B3E5F32F0123}" sibTransId="{986C2BE1-AAC0-4086-A70D-B577E8E1B38E}"/>
    <dgm:cxn modelId="{95CED5D8-7DAF-4B20-850C-D665B6AE0B43}" type="presOf" srcId="{DDE69A1E-984B-423B-A62F-5EB59CD87852}" destId="{D168BE70-19EA-4965-B9B3-70B1F01D6E40}" srcOrd="0" destOrd="3" presId="urn:microsoft.com/office/officeart/2005/8/layout/StepDownProcess"/>
    <dgm:cxn modelId="{C677A9E2-336B-443F-A007-91AD280432D0}" type="presOf" srcId="{62E9BB18-7494-4F23-9649-66635E09A939}" destId="{AA32160F-9086-49E6-93F0-3FFF1F1BD003}" srcOrd="0" destOrd="0" presId="urn:microsoft.com/office/officeart/2005/8/layout/StepDownProcess"/>
    <dgm:cxn modelId="{967C64E4-8E0B-4E40-9713-B2D447E19C73}" srcId="{ECE6FC6F-3A79-4580-957D-D7B45DA871D5}" destId="{F76A56ED-3DB8-44AA-8E78-EDE321115DDF}" srcOrd="1" destOrd="0" parTransId="{3FFFAAC5-E5EB-46C9-B81C-D61E84440020}" sibTransId="{679FF526-946B-4B55-9EA7-C0BE2C5FFC84}"/>
    <dgm:cxn modelId="{46DDCDED-EA99-411E-9A8D-FBE8A0565D22}" type="presOf" srcId="{98187A00-28B6-45E8-809C-5DD54FA58DFC}" destId="{D168BE70-19EA-4965-B9B3-70B1F01D6E40}" srcOrd="0" destOrd="1" presId="urn:microsoft.com/office/officeart/2005/8/layout/StepDownProcess"/>
    <dgm:cxn modelId="{691C71F1-15B6-4D80-8B4B-D3260C28DA18}" type="presOf" srcId="{29721C09-EDE9-42FA-8A1C-01EED3D3E700}" destId="{7B7639AB-49D3-4A14-A6E7-266DF0383FA1}" srcOrd="0" destOrd="0" presId="urn:microsoft.com/office/officeart/2005/8/layout/StepDownProcess"/>
    <dgm:cxn modelId="{997681F8-B786-42A5-96C8-8882A5321F76}" type="presOf" srcId="{97303B27-19C9-4936-867F-983CC58239A8}" destId="{D75472F0-0B52-4814-8E82-0F4A844CAAAA}" srcOrd="0" destOrd="0" presId="urn:microsoft.com/office/officeart/2005/8/layout/StepDownProcess"/>
    <dgm:cxn modelId="{AEF97FA5-18A7-4EBB-BA3F-2351DEFD3278}" type="presParOf" srcId="{AA32160F-9086-49E6-93F0-3FFF1F1BD003}" destId="{988A1C0E-3DF9-4DC4-A14C-8B468F508559}" srcOrd="0" destOrd="0" presId="urn:microsoft.com/office/officeart/2005/8/layout/StepDownProcess"/>
    <dgm:cxn modelId="{BECC5658-8F16-41B1-AF42-19C27712ABBB}" type="presParOf" srcId="{988A1C0E-3DF9-4DC4-A14C-8B468F508559}" destId="{F63E068B-1872-44CF-8306-066506968FE7}" srcOrd="0" destOrd="0" presId="urn:microsoft.com/office/officeart/2005/8/layout/StepDownProcess"/>
    <dgm:cxn modelId="{F77D1998-C4ED-4B8C-B04A-C0434D697927}" type="presParOf" srcId="{988A1C0E-3DF9-4DC4-A14C-8B468F508559}" destId="{C110F246-1592-4240-B1FB-8141A458853E}" srcOrd="1" destOrd="0" presId="urn:microsoft.com/office/officeart/2005/8/layout/StepDownProcess"/>
    <dgm:cxn modelId="{5A68E485-30B1-4CEC-B3BC-E4AAAD5FC1B1}" type="presParOf" srcId="{988A1C0E-3DF9-4DC4-A14C-8B468F508559}" destId="{D75472F0-0B52-4814-8E82-0F4A844CAAAA}" srcOrd="2" destOrd="0" presId="urn:microsoft.com/office/officeart/2005/8/layout/StepDownProcess"/>
    <dgm:cxn modelId="{0F745D71-E6ED-4160-83B1-A11A4E0E2700}" type="presParOf" srcId="{AA32160F-9086-49E6-93F0-3FFF1F1BD003}" destId="{B0BC3492-A937-47F7-A2F6-E63114969EB8}" srcOrd="1" destOrd="0" presId="urn:microsoft.com/office/officeart/2005/8/layout/StepDownProcess"/>
    <dgm:cxn modelId="{CC95D9BC-D580-4FC5-95FC-E8FBDD3CE620}" type="presParOf" srcId="{AA32160F-9086-49E6-93F0-3FFF1F1BD003}" destId="{DECD1ED2-8143-4FCD-ADC1-C028CDF1823D}" srcOrd="2" destOrd="0" presId="urn:microsoft.com/office/officeart/2005/8/layout/StepDownProcess"/>
    <dgm:cxn modelId="{C20816DF-0346-451F-BB32-769F4BD4E939}" type="presParOf" srcId="{DECD1ED2-8143-4FCD-ADC1-C028CDF1823D}" destId="{3000B133-3194-400A-B67C-4A2173012219}" srcOrd="0" destOrd="0" presId="urn:microsoft.com/office/officeart/2005/8/layout/StepDownProcess"/>
    <dgm:cxn modelId="{5490CE0A-22C2-41BB-AC5A-0FC37340C54D}" type="presParOf" srcId="{DECD1ED2-8143-4FCD-ADC1-C028CDF1823D}" destId="{7B7639AB-49D3-4A14-A6E7-266DF0383FA1}" srcOrd="1" destOrd="0" presId="urn:microsoft.com/office/officeart/2005/8/layout/StepDownProcess"/>
    <dgm:cxn modelId="{3FB8FFEC-BBD6-40B3-BCFF-7DBF6C3C9CAD}" type="presParOf" srcId="{DECD1ED2-8143-4FCD-ADC1-C028CDF1823D}" destId="{0EDAB5C6-48EC-4ED9-9580-F936A9F9025D}" srcOrd="2" destOrd="0" presId="urn:microsoft.com/office/officeart/2005/8/layout/StepDownProcess"/>
    <dgm:cxn modelId="{79E55A23-355B-4895-BB24-5898A077B6BE}" type="presParOf" srcId="{AA32160F-9086-49E6-93F0-3FFF1F1BD003}" destId="{E5842425-2BB8-41E3-A38B-11AD582E77BE}" srcOrd="3" destOrd="0" presId="urn:microsoft.com/office/officeart/2005/8/layout/StepDownProcess"/>
    <dgm:cxn modelId="{B1C67724-48D4-440F-AD78-3712D82162FD}" type="presParOf" srcId="{AA32160F-9086-49E6-93F0-3FFF1F1BD003}" destId="{AB657208-05E0-4FEF-98C9-1B9D39080322}" srcOrd="4" destOrd="0" presId="urn:microsoft.com/office/officeart/2005/8/layout/StepDownProcess"/>
    <dgm:cxn modelId="{0EBC9C34-00D0-4BBB-B430-0A4A03CD92A1}" type="presParOf" srcId="{AB657208-05E0-4FEF-98C9-1B9D39080322}" destId="{2D186C99-45E9-4B48-99ED-049A0AF6A4DE}" srcOrd="0" destOrd="0" presId="urn:microsoft.com/office/officeart/2005/8/layout/StepDownProcess"/>
    <dgm:cxn modelId="{30E90A42-09D1-41FE-8209-4F5E45D7384F}" type="presParOf" srcId="{AB657208-05E0-4FEF-98C9-1B9D39080322}" destId="{1D1EC5FE-A2C7-4775-8C0C-D0D295C3F0F2}" srcOrd="1" destOrd="0" presId="urn:microsoft.com/office/officeart/2005/8/layout/StepDownProcess"/>
    <dgm:cxn modelId="{B06B7983-BB2A-40AB-89BD-464F61B02F09}" type="presParOf" srcId="{AB657208-05E0-4FEF-98C9-1B9D39080322}" destId="{D168BE70-19EA-4965-B9B3-70B1F01D6E40}" srcOrd="2" destOrd="0" presId="urn:microsoft.com/office/officeart/2005/8/layout/StepDownProcess"/>
    <dgm:cxn modelId="{BAD990A1-359A-4228-B8E5-B1ACEE552665}" type="presParOf" srcId="{AA32160F-9086-49E6-93F0-3FFF1F1BD003}" destId="{88C5C8D0-59B1-4D0A-8A16-CF4EE3D8CB9E}" srcOrd="5" destOrd="0" presId="urn:microsoft.com/office/officeart/2005/8/layout/StepDownProcess"/>
    <dgm:cxn modelId="{DAEFE94C-A210-4510-B8E8-5C9FA0391091}" type="presParOf" srcId="{AA32160F-9086-49E6-93F0-3FFF1F1BD003}" destId="{AC1A8294-0B4F-4A61-BBEC-5964C38DF042}" srcOrd="6" destOrd="0" presId="urn:microsoft.com/office/officeart/2005/8/layout/StepDownProcess"/>
    <dgm:cxn modelId="{AA51F6D6-545B-4913-B4C5-11CB3596E0F3}" type="presParOf" srcId="{AC1A8294-0B4F-4A61-BBEC-5964C38DF042}" destId="{89C6A781-D34C-451C-9235-D8BCFCE0BBE1}" srcOrd="0" destOrd="0" presId="urn:microsoft.com/office/officeart/2005/8/layout/StepDownProcess"/>
    <dgm:cxn modelId="{E213B825-1746-460E-8DE2-13649BFA2511}" type="presParOf" srcId="{AC1A8294-0B4F-4A61-BBEC-5964C38DF042}" destId="{BAC46231-8AED-46BA-B7FD-7D1EB8AEB94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9BB18-7494-4F23-9649-66635E09A939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123FA3F-933A-44D4-81B3-F75F574312AD}">
      <dgm:prSet phldrT="[Text]" custT="1"/>
      <dgm:spPr/>
      <dgm:t>
        <a:bodyPr/>
        <a:lstStyle/>
        <a:p>
          <a:r>
            <a:rPr lang="en-GB" sz="2400" dirty="0">
              <a:latin typeface="+mn-lt"/>
            </a:rPr>
            <a:t>-</a:t>
          </a:r>
          <a:r>
            <a:rPr lang="en-GB" sz="2400" dirty="0" err="1">
              <a:latin typeface="+mn-lt"/>
            </a:rPr>
            <a:t>Os</a:t>
          </a:r>
          <a:endParaRPr lang="en-GB" sz="2400" dirty="0">
            <a:latin typeface="+mn-lt"/>
          </a:endParaRPr>
        </a:p>
      </dgm:t>
    </dgm:pt>
    <dgm:pt modelId="{49AB845D-3FC2-484D-AAED-8B94E5070266}" type="parTrans" cxnId="{AECB3890-50C9-4AC5-BA47-97E70E9AB484}">
      <dgm:prSet/>
      <dgm:spPr/>
      <dgm:t>
        <a:bodyPr/>
        <a:lstStyle/>
        <a:p>
          <a:endParaRPr lang="en-GB"/>
        </a:p>
      </dgm:t>
    </dgm:pt>
    <dgm:pt modelId="{3507AA27-F0BE-4825-93C5-5E4142FBBEC1}" type="sibTrans" cxnId="{AECB3890-50C9-4AC5-BA47-97E70E9AB484}">
      <dgm:prSet/>
      <dgm:spPr/>
      <dgm:t>
        <a:bodyPr/>
        <a:lstStyle/>
        <a:p>
          <a:endParaRPr lang="en-GB"/>
        </a:p>
      </dgm:t>
    </dgm:pt>
    <dgm:pt modelId="{97303B27-19C9-4936-867F-983CC58239A8}">
      <dgm:prSet phldrT="[Text]"/>
      <dgm:spPr/>
      <dgm:t>
        <a:bodyPr/>
        <a:lstStyle/>
        <a:p>
          <a:r>
            <a:rPr lang="en-GB"/>
            <a:t>Essentially -O2 excluding those that compromise size</a:t>
          </a:r>
        </a:p>
      </dgm:t>
    </dgm:pt>
    <dgm:pt modelId="{CFD4882F-A3C8-4547-A1D7-76DD14C23A20}" type="parTrans" cxnId="{DBCF3D6B-3DE9-49D9-90AD-07441CB71929}">
      <dgm:prSet/>
      <dgm:spPr/>
      <dgm:t>
        <a:bodyPr/>
        <a:lstStyle/>
        <a:p>
          <a:endParaRPr lang="en-GB"/>
        </a:p>
      </dgm:t>
    </dgm:pt>
    <dgm:pt modelId="{CA097CDF-DBDD-4CEB-B5A2-0FCCB641B790}" type="sibTrans" cxnId="{DBCF3D6B-3DE9-49D9-90AD-07441CB71929}">
      <dgm:prSet/>
      <dgm:spPr/>
      <dgm:t>
        <a:bodyPr/>
        <a:lstStyle/>
        <a:p>
          <a:endParaRPr lang="en-GB"/>
        </a:p>
      </dgm:t>
    </dgm:pt>
    <dgm:pt modelId="{BD95E072-BF94-4B42-AE16-0C3E15E7A743}">
      <dgm:prSet phldrT="[Text]"/>
      <dgm:spPr/>
      <dgm:t>
        <a:bodyPr/>
        <a:lstStyle/>
        <a:p>
          <a:r>
            <a:rPr lang="en-GB" dirty="0"/>
            <a:t>optimizes for size</a:t>
          </a:r>
        </a:p>
      </dgm:t>
    </dgm:pt>
    <dgm:pt modelId="{D4E9451C-7F6D-4476-A095-23DCC86AA9F8}" type="parTrans" cxnId="{4240F3A2-660E-4BAF-AB50-DC26EC07124A}">
      <dgm:prSet/>
      <dgm:spPr/>
      <dgm:t>
        <a:bodyPr/>
        <a:lstStyle/>
        <a:p>
          <a:endParaRPr lang="en-GB"/>
        </a:p>
      </dgm:t>
    </dgm:pt>
    <dgm:pt modelId="{7358CFF0-369F-4306-99B0-9898FE564B57}" type="sibTrans" cxnId="{4240F3A2-660E-4BAF-AB50-DC26EC07124A}">
      <dgm:prSet/>
      <dgm:spPr/>
      <dgm:t>
        <a:bodyPr/>
        <a:lstStyle/>
        <a:p>
          <a:endParaRPr lang="en-GB"/>
        </a:p>
      </dgm:t>
    </dgm:pt>
    <dgm:pt modelId="{742B7646-18BE-4837-84E9-BDD81107A5CB}">
      <dgm:prSet custT="1"/>
      <dgm:spPr/>
      <dgm:t>
        <a:bodyPr/>
        <a:lstStyle/>
        <a:p>
          <a:r>
            <a:rPr lang="en-GB" sz="2400" dirty="0"/>
            <a:t>-Oz</a:t>
          </a:r>
        </a:p>
      </dgm:t>
    </dgm:pt>
    <dgm:pt modelId="{B2E943A9-2474-4008-B9A2-D2F8E0E22D81}" type="parTrans" cxnId="{54A6FBDD-9DC4-4709-86C8-54A393D62C1D}">
      <dgm:prSet/>
      <dgm:spPr/>
      <dgm:t>
        <a:bodyPr/>
        <a:lstStyle/>
        <a:p>
          <a:endParaRPr lang="en-GB"/>
        </a:p>
      </dgm:t>
    </dgm:pt>
    <dgm:pt modelId="{2CF68586-5198-4BD8-A3D9-EBBDA1B0040F}" type="sibTrans" cxnId="{54A6FBDD-9DC4-4709-86C8-54A393D62C1D}">
      <dgm:prSet/>
      <dgm:spPr/>
      <dgm:t>
        <a:bodyPr/>
        <a:lstStyle/>
        <a:p>
          <a:endParaRPr lang="en-GB"/>
        </a:p>
      </dgm:t>
    </dgm:pt>
    <dgm:pt modelId="{A1342EF7-B5E4-487B-8816-B11111E3B1B1}">
      <dgm:prSet/>
      <dgm:spPr/>
      <dgm:t>
        <a:bodyPr/>
        <a:lstStyle/>
        <a:p>
          <a:r>
            <a:rPr lang="en-GB" dirty="0"/>
            <a:t>optimizes </a:t>
          </a:r>
          <a:r>
            <a:rPr lang="en-GB" dirty="0" err="1"/>
            <a:t>agressively</a:t>
          </a:r>
          <a:r>
            <a:rPr lang="en-GB" dirty="0"/>
            <a:t> for size</a:t>
          </a:r>
        </a:p>
      </dgm:t>
    </dgm:pt>
    <dgm:pt modelId="{E12ED884-8256-48E0-BDEF-CA4DF4E2DBD5}" type="parTrans" cxnId="{C19F337C-A8D4-420C-A5A4-0FE6C0B1BDC7}">
      <dgm:prSet/>
      <dgm:spPr/>
      <dgm:t>
        <a:bodyPr/>
        <a:lstStyle/>
        <a:p>
          <a:endParaRPr lang="en-GB"/>
        </a:p>
      </dgm:t>
    </dgm:pt>
    <dgm:pt modelId="{FCAC17F3-4539-4F76-9DC4-B178DD1D8DEF}" type="sibTrans" cxnId="{C19F337C-A8D4-420C-A5A4-0FE6C0B1BDC7}">
      <dgm:prSet/>
      <dgm:spPr/>
      <dgm:t>
        <a:bodyPr/>
        <a:lstStyle/>
        <a:p>
          <a:endParaRPr lang="en-GB"/>
        </a:p>
      </dgm:t>
    </dgm:pt>
    <dgm:pt modelId="{13C222DE-0D53-4482-925A-5FAAB0C6E548}">
      <dgm:prSet/>
      <dgm:spPr/>
      <dgm:t>
        <a:bodyPr/>
        <a:lstStyle/>
        <a:p>
          <a:r>
            <a:rPr lang="en-GB"/>
            <a:t>Essentially -O2 excluding those that compromise size</a:t>
          </a:r>
        </a:p>
      </dgm:t>
    </dgm:pt>
    <dgm:pt modelId="{0BD624DD-051D-4E43-9799-E742B5623C1A}" type="parTrans" cxnId="{0F082C43-B065-4723-BE27-FD89EA555E34}">
      <dgm:prSet/>
      <dgm:spPr/>
      <dgm:t>
        <a:bodyPr/>
        <a:lstStyle/>
        <a:p>
          <a:endParaRPr lang="en-GB"/>
        </a:p>
      </dgm:t>
    </dgm:pt>
    <dgm:pt modelId="{BA36E334-D2EE-443A-978A-222C6D7C094B}" type="sibTrans" cxnId="{0F082C43-B065-4723-BE27-FD89EA555E34}">
      <dgm:prSet/>
      <dgm:spPr/>
      <dgm:t>
        <a:bodyPr/>
        <a:lstStyle/>
        <a:p>
          <a:endParaRPr lang="en-GB"/>
        </a:p>
      </dgm:t>
    </dgm:pt>
    <dgm:pt modelId="{AA32160F-9086-49E6-93F0-3FFF1F1BD003}" type="pres">
      <dgm:prSet presAssocID="{62E9BB18-7494-4F23-9649-66635E09A939}" presName="rootnode" presStyleCnt="0">
        <dgm:presLayoutVars>
          <dgm:chMax/>
          <dgm:chPref/>
          <dgm:dir/>
          <dgm:animLvl val="lvl"/>
        </dgm:presLayoutVars>
      </dgm:prSet>
      <dgm:spPr/>
    </dgm:pt>
    <dgm:pt modelId="{988A1C0E-3DF9-4DC4-A14C-8B468F508559}" type="pres">
      <dgm:prSet presAssocID="{A123FA3F-933A-44D4-81B3-F75F574312AD}" presName="composite" presStyleCnt="0"/>
      <dgm:spPr/>
    </dgm:pt>
    <dgm:pt modelId="{0091CB7D-5B8E-4570-938B-5FE3D80F887E}" type="pres">
      <dgm:prSet presAssocID="{A123FA3F-933A-44D4-81B3-F75F574312AD}" presName="bentUpArrow1" presStyleLbl="alignImgPlace1" presStyleIdx="0" presStyleCnt="1"/>
      <dgm:spPr/>
    </dgm:pt>
    <dgm:pt modelId="{C110F246-1592-4240-B1FB-8141A458853E}" type="pres">
      <dgm:prSet presAssocID="{A123FA3F-933A-44D4-81B3-F75F574312AD}" presName="ParentText" presStyleLbl="node1" presStyleIdx="0" presStyleCnt="2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1F33A18B-CC95-4F2B-A7C6-7903E80BB208}" type="pres">
      <dgm:prSet presAssocID="{A123FA3F-933A-44D4-81B3-F75F574312A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FE304487-7482-4F63-989A-A966D72C1A6F}" type="pres">
      <dgm:prSet presAssocID="{3507AA27-F0BE-4825-93C5-5E4142FBBEC1}" presName="sibTrans" presStyleCnt="0"/>
      <dgm:spPr/>
    </dgm:pt>
    <dgm:pt modelId="{38B6300E-DC0A-4EAB-AEA3-1CB65A2F146A}" type="pres">
      <dgm:prSet presAssocID="{742B7646-18BE-4837-84E9-BDD81107A5CB}" presName="composite" presStyleCnt="0"/>
      <dgm:spPr/>
    </dgm:pt>
    <dgm:pt modelId="{3C8B29D0-DFAD-4E9E-924B-C3A30779877B}" type="pres">
      <dgm:prSet presAssocID="{742B7646-18BE-4837-84E9-BDD81107A5CB}" presName="ParentText" presStyleLbl="node1" presStyleIdx="1" presStyleCnt="2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8683FE9C-EB55-4582-9203-0D4C6C479442}" type="pres">
      <dgm:prSet presAssocID="{742B7646-18BE-4837-84E9-BDD81107A5CB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D7098B20-AB4C-4843-A711-D9618CB9B1D3}" type="presOf" srcId="{97303B27-19C9-4936-867F-983CC58239A8}" destId="{1F33A18B-CC95-4F2B-A7C6-7903E80BB208}" srcOrd="0" destOrd="1" presId="urn:microsoft.com/office/officeart/2005/8/layout/StepDownProcess"/>
    <dgm:cxn modelId="{0F082C43-B065-4723-BE27-FD89EA555E34}" srcId="{742B7646-18BE-4837-84E9-BDD81107A5CB}" destId="{13C222DE-0D53-4482-925A-5FAAB0C6E548}" srcOrd="1" destOrd="0" parTransId="{0BD624DD-051D-4E43-9799-E742B5623C1A}" sibTransId="{BA36E334-D2EE-443A-978A-222C6D7C094B}"/>
    <dgm:cxn modelId="{1E534A66-96C4-459D-985C-C8696EC36F2D}" type="presOf" srcId="{A123FA3F-933A-44D4-81B3-F75F574312AD}" destId="{C110F246-1592-4240-B1FB-8141A458853E}" srcOrd="0" destOrd="0" presId="urn:microsoft.com/office/officeart/2005/8/layout/StepDownProcess"/>
    <dgm:cxn modelId="{DBCF3D6B-3DE9-49D9-90AD-07441CB71929}" srcId="{A123FA3F-933A-44D4-81B3-F75F574312AD}" destId="{97303B27-19C9-4936-867F-983CC58239A8}" srcOrd="1" destOrd="0" parTransId="{CFD4882F-A3C8-4547-A1D7-76DD14C23A20}" sibTransId="{CA097CDF-DBDD-4CEB-B5A2-0FCCB641B790}"/>
    <dgm:cxn modelId="{C049BB59-A779-4918-8B42-705A3CBF6628}" type="presOf" srcId="{A1342EF7-B5E4-487B-8816-B11111E3B1B1}" destId="{8683FE9C-EB55-4582-9203-0D4C6C479442}" srcOrd="0" destOrd="0" presId="urn:microsoft.com/office/officeart/2005/8/layout/StepDownProcess"/>
    <dgm:cxn modelId="{C19F337C-A8D4-420C-A5A4-0FE6C0B1BDC7}" srcId="{742B7646-18BE-4837-84E9-BDD81107A5CB}" destId="{A1342EF7-B5E4-487B-8816-B11111E3B1B1}" srcOrd="0" destOrd="0" parTransId="{E12ED884-8256-48E0-BDEF-CA4DF4E2DBD5}" sibTransId="{FCAC17F3-4539-4F76-9DC4-B178DD1D8DEF}"/>
    <dgm:cxn modelId="{AECB3890-50C9-4AC5-BA47-97E70E9AB484}" srcId="{62E9BB18-7494-4F23-9649-66635E09A939}" destId="{A123FA3F-933A-44D4-81B3-F75F574312AD}" srcOrd="0" destOrd="0" parTransId="{49AB845D-3FC2-484D-AAED-8B94E5070266}" sibTransId="{3507AA27-F0BE-4825-93C5-5E4142FBBEC1}"/>
    <dgm:cxn modelId="{4240F3A2-660E-4BAF-AB50-DC26EC07124A}" srcId="{A123FA3F-933A-44D4-81B3-F75F574312AD}" destId="{BD95E072-BF94-4B42-AE16-0C3E15E7A743}" srcOrd="0" destOrd="0" parTransId="{D4E9451C-7F6D-4476-A095-23DCC86AA9F8}" sibTransId="{7358CFF0-369F-4306-99B0-9898FE564B57}"/>
    <dgm:cxn modelId="{EADD38C8-D6E6-484F-BFFA-C4939749FF79}" type="presOf" srcId="{BD95E072-BF94-4B42-AE16-0C3E15E7A743}" destId="{1F33A18B-CC95-4F2B-A7C6-7903E80BB208}" srcOrd="0" destOrd="0" presId="urn:microsoft.com/office/officeart/2005/8/layout/StepDownProcess"/>
    <dgm:cxn modelId="{54A6FBDD-9DC4-4709-86C8-54A393D62C1D}" srcId="{62E9BB18-7494-4F23-9649-66635E09A939}" destId="{742B7646-18BE-4837-84E9-BDD81107A5CB}" srcOrd="1" destOrd="0" parTransId="{B2E943A9-2474-4008-B9A2-D2F8E0E22D81}" sibTransId="{2CF68586-5198-4BD8-A3D9-EBBDA1B0040F}"/>
    <dgm:cxn modelId="{C677A9E2-336B-443F-A007-91AD280432D0}" type="presOf" srcId="{62E9BB18-7494-4F23-9649-66635E09A939}" destId="{AA32160F-9086-49E6-93F0-3FFF1F1BD003}" srcOrd="0" destOrd="0" presId="urn:microsoft.com/office/officeart/2005/8/layout/StepDownProcess"/>
    <dgm:cxn modelId="{F21068F8-B401-4141-8A14-2E45D4329F63}" type="presOf" srcId="{742B7646-18BE-4837-84E9-BDD81107A5CB}" destId="{3C8B29D0-DFAD-4E9E-924B-C3A30779877B}" srcOrd="0" destOrd="0" presId="urn:microsoft.com/office/officeart/2005/8/layout/StepDownProcess"/>
    <dgm:cxn modelId="{9FB12FF9-7431-4C59-926B-AE879F710645}" type="presOf" srcId="{13C222DE-0D53-4482-925A-5FAAB0C6E548}" destId="{8683FE9C-EB55-4582-9203-0D4C6C479442}" srcOrd="0" destOrd="1" presId="urn:microsoft.com/office/officeart/2005/8/layout/StepDownProcess"/>
    <dgm:cxn modelId="{AEF97FA5-18A7-4EBB-BA3F-2351DEFD3278}" type="presParOf" srcId="{AA32160F-9086-49E6-93F0-3FFF1F1BD003}" destId="{988A1C0E-3DF9-4DC4-A14C-8B468F508559}" srcOrd="0" destOrd="0" presId="urn:microsoft.com/office/officeart/2005/8/layout/StepDownProcess"/>
    <dgm:cxn modelId="{3138E7FD-6A52-448D-AA35-BD7AFD6BD30C}" type="presParOf" srcId="{988A1C0E-3DF9-4DC4-A14C-8B468F508559}" destId="{0091CB7D-5B8E-4570-938B-5FE3D80F887E}" srcOrd="0" destOrd="0" presId="urn:microsoft.com/office/officeart/2005/8/layout/StepDownProcess"/>
    <dgm:cxn modelId="{F77D1998-C4ED-4B8C-B04A-C0434D697927}" type="presParOf" srcId="{988A1C0E-3DF9-4DC4-A14C-8B468F508559}" destId="{C110F246-1592-4240-B1FB-8141A458853E}" srcOrd="1" destOrd="0" presId="urn:microsoft.com/office/officeart/2005/8/layout/StepDownProcess"/>
    <dgm:cxn modelId="{59DA13F7-3463-431B-B6F0-F88DE60C31F1}" type="presParOf" srcId="{988A1C0E-3DF9-4DC4-A14C-8B468F508559}" destId="{1F33A18B-CC95-4F2B-A7C6-7903E80BB208}" srcOrd="2" destOrd="0" presId="urn:microsoft.com/office/officeart/2005/8/layout/StepDownProcess"/>
    <dgm:cxn modelId="{9CEBCB31-1162-49ED-8B69-7F8C6C4D81B6}" type="presParOf" srcId="{AA32160F-9086-49E6-93F0-3FFF1F1BD003}" destId="{FE304487-7482-4F63-989A-A966D72C1A6F}" srcOrd="1" destOrd="0" presId="urn:microsoft.com/office/officeart/2005/8/layout/StepDownProcess"/>
    <dgm:cxn modelId="{99B8F0D7-DD9E-4836-8247-E3A878FA9039}" type="presParOf" srcId="{AA32160F-9086-49E6-93F0-3FFF1F1BD003}" destId="{38B6300E-DC0A-4EAB-AEA3-1CB65A2F146A}" srcOrd="2" destOrd="0" presId="urn:microsoft.com/office/officeart/2005/8/layout/StepDownProcess"/>
    <dgm:cxn modelId="{D9826740-F135-4BCB-8456-6E91F0DC457F}" type="presParOf" srcId="{38B6300E-DC0A-4EAB-AEA3-1CB65A2F146A}" destId="{3C8B29D0-DFAD-4E9E-924B-C3A30779877B}" srcOrd="0" destOrd="0" presId="urn:microsoft.com/office/officeart/2005/8/layout/StepDownProcess"/>
    <dgm:cxn modelId="{DD1ED7D9-E25A-4D5D-8106-829DB3B25631}" type="presParOf" srcId="{38B6300E-DC0A-4EAB-AEA3-1CB65A2F146A}" destId="{8683FE9C-EB55-4582-9203-0D4C6C47944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E9BB18-7494-4F23-9649-66635E09A939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123FA3F-933A-44D4-81B3-F75F574312AD}">
      <dgm:prSet phldrT="[Text]" custT="1"/>
      <dgm:spPr>
        <a:solidFill>
          <a:srgbClr val="FF0000"/>
        </a:solidFill>
      </dgm:spPr>
      <dgm:t>
        <a:bodyPr/>
        <a:lstStyle/>
        <a:p>
          <a:r>
            <a:rPr lang="en-GB" sz="2400" dirty="0">
              <a:latin typeface="+mn-lt"/>
            </a:rPr>
            <a:t>-</a:t>
          </a:r>
          <a:r>
            <a:rPr lang="en-GB" sz="2400" dirty="0" err="1">
              <a:latin typeface="+mn-lt"/>
            </a:rPr>
            <a:t>Ofast</a:t>
          </a:r>
          <a:endParaRPr lang="en-GB" sz="2400" dirty="0">
            <a:latin typeface="+mn-lt"/>
          </a:endParaRPr>
        </a:p>
      </dgm:t>
    </dgm:pt>
    <dgm:pt modelId="{49AB845D-3FC2-484D-AAED-8B94E5070266}" type="parTrans" cxnId="{AECB3890-50C9-4AC5-BA47-97E70E9AB484}">
      <dgm:prSet/>
      <dgm:spPr/>
      <dgm:t>
        <a:bodyPr/>
        <a:lstStyle/>
        <a:p>
          <a:endParaRPr lang="en-GB"/>
        </a:p>
      </dgm:t>
    </dgm:pt>
    <dgm:pt modelId="{3507AA27-F0BE-4825-93C5-5E4142FBBEC1}" type="sibTrans" cxnId="{AECB3890-50C9-4AC5-BA47-97E70E9AB484}">
      <dgm:prSet/>
      <dgm:spPr/>
      <dgm:t>
        <a:bodyPr/>
        <a:lstStyle/>
        <a:p>
          <a:endParaRPr lang="en-GB"/>
        </a:p>
      </dgm:t>
    </dgm:pt>
    <dgm:pt modelId="{97303B27-19C9-4936-867F-983CC58239A8}">
      <dgm:prSet phldrT="[Text]"/>
      <dgm:spPr/>
      <dgm:t>
        <a:bodyPr/>
        <a:lstStyle/>
        <a:p>
          <a:r>
            <a:rPr lang="en-GB" dirty="0"/>
            <a:t>optimizes for speed and efficiency</a:t>
          </a:r>
        </a:p>
      </dgm:t>
    </dgm:pt>
    <dgm:pt modelId="{CFD4882F-A3C8-4547-A1D7-76DD14C23A20}" type="parTrans" cxnId="{DBCF3D6B-3DE9-49D9-90AD-07441CB71929}">
      <dgm:prSet/>
      <dgm:spPr/>
      <dgm:t>
        <a:bodyPr/>
        <a:lstStyle/>
        <a:p>
          <a:endParaRPr lang="en-GB"/>
        </a:p>
      </dgm:t>
    </dgm:pt>
    <dgm:pt modelId="{CA097CDF-DBDD-4CEB-B5A2-0FCCB641B790}" type="sibTrans" cxnId="{DBCF3D6B-3DE9-49D9-90AD-07441CB71929}">
      <dgm:prSet/>
      <dgm:spPr/>
      <dgm:t>
        <a:bodyPr/>
        <a:lstStyle/>
        <a:p>
          <a:endParaRPr lang="en-GB"/>
        </a:p>
      </dgm:t>
    </dgm:pt>
    <dgm:pt modelId="{3644FE96-97CB-4017-ABFF-513E8A5D717D}">
      <dgm:prSet phldrT="[Text]"/>
      <dgm:spPr/>
      <dgm:t>
        <a:bodyPr/>
        <a:lstStyle/>
        <a:p>
          <a:r>
            <a:rPr lang="en-GB"/>
            <a:t>Essentially O3 plus!</a:t>
          </a:r>
        </a:p>
      </dgm:t>
    </dgm:pt>
    <dgm:pt modelId="{04E65F81-41D1-4780-BE4E-D3BCDBA1588F}" type="parTrans" cxnId="{8BE49AD6-4383-470A-A68C-44B420D85C1A}">
      <dgm:prSet/>
      <dgm:spPr/>
      <dgm:t>
        <a:bodyPr/>
        <a:lstStyle/>
        <a:p>
          <a:endParaRPr lang="en-GB"/>
        </a:p>
      </dgm:t>
    </dgm:pt>
    <dgm:pt modelId="{ACC19663-ABCF-40A9-9FFF-06E8EC4B5480}" type="sibTrans" cxnId="{8BE49AD6-4383-470A-A68C-44B420D85C1A}">
      <dgm:prSet/>
      <dgm:spPr/>
      <dgm:t>
        <a:bodyPr/>
        <a:lstStyle/>
        <a:p>
          <a:endParaRPr lang="en-GB"/>
        </a:p>
      </dgm:t>
    </dgm:pt>
    <dgm:pt modelId="{AA32160F-9086-49E6-93F0-3FFF1F1BD003}" type="pres">
      <dgm:prSet presAssocID="{62E9BB18-7494-4F23-9649-66635E09A939}" presName="rootnode" presStyleCnt="0">
        <dgm:presLayoutVars>
          <dgm:chMax/>
          <dgm:chPref/>
          <dgm:dir/>
          <dgm:animLvl val="lvl"/>
        </dgm:presLayoutVars>
      </dgm:prSet>
      <dgm:spPr/>
    </dgm:pt>
    <dgm:pt modelId="{988A1C0E-3DF9-4DC4-A14C-8B468F508559}" type="pres">
      <dgm:prSet presAssocID="{A123FA3F-933A-44D4-81B3-F75F574312AD}" presName="composite" presStyleCnt="0"/>
      <dgm:spPr/>
    </dgm:pt>
    <dgm:pt modelId="{C110F246-1592-4240-B1FB-8141A458853E}" type="pres">
      <dgm:prSet presAssocID="{A123FA3F-933A-44D4-81B3-F75F574312AD}" presName="ParentText" presStyleLbl="node1" presStyleIdx="0" presStyleCnt="1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AFFDE4F7-6126-4E48-A6FF-993CD0A8DB61}" type="pres">
      <dgm:prSet presAssocID="{A123FA3F-933A-44D4-81B3-F75F574312AD}" presName="Final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1E534A66-96C4-459D-985C-C8696EC36F2D}" type="presOf" srcId="{A123FA3F-933A-44D4-81B3-F75F574312AD}" destId="{C110F246-1592-4240-B1FB-8141A458853E}" srcOrd="0" destOrd="0" presId="urn:microsoft.com/office/officeart/2005/8/layout/StepDownProcess"/>
    <dgm:cxn modelId="{DBCF3D6B-3DE9-49D9-90AD-07441CB71929}" srcId="{A123FA3F-933A-44D4-81B3-F75F574312AD}" destId="{97303B27-19C9-4936-867F-983CC58239A8}" srcOrd="1" destOrd="0" parTransId="{CFD4882F-A3C8-4547-A1D7-76DD14C23A20}" sibTransId="{CA097CDF-DBDD-4CEB-B5A2-0FCCB641B790}"/>
    <dgm:cxn modelId="{AECB3890-50C9-4AC5-BA47-97E70E9AB484}" srcId="{62E9BB18-7494-4F23-9649-66635E09A939}" destId="{A123FA3F-933A-44D4-81B3-F75F574312AD}" srcOrd="0" destOrd="0" parTransId="{49AB845D-3FC2-484D-AAED-8B94E5070266}" sibTransId="{3507AA27-F0BE-4825-93C5-5E4142FBBEC1}"/>
    <dgm:cxn modelId="{5B1D5599-53C5-43EC-BD0B-96350946BEDF}" type="presOf" srcId="{3644FE96-97CB-4017-ABFF-513E8A5D717D}" destId="{AFFDE4F7-6126-4E48-A6FF-993CD0A8DB61}" srcOrd="0" destOrd="0" presId="urn:microsoft.com/office/officeart/2005/8/layout/StepDownProcess"/>
    <dgm:cxn modelId="{8BE49AD6-4383-470A-A68C-44B420D85C1A}" srcId="{A123FA3F-933A-44D4-81B3-F75F574312AD}" destId="{3644FE96-97CB-4017-ABFF-513E8A5D717D}" srcOrd="0" destOrd="0" parTransId="{04E65F81-41D1-4780-BE4E-D3BCDBA1588F}" sibTransId="{ACC19663-ABCF-40A9-9FFF-06E8EC4B5480}"/>
    <dgm:cxn modelId="{C677A9E2-336B-443F-A007-91AD280432D0}" type="presOf" srcId="{62E9BB18-7494-4F23-9649-66635E09A939}" destId="{AA32160F-9086-49E6-93F0-3FFF1F1BD003}" srcOrd="0" destOrd="0" presId="urn:microsoft.com/office/officeart/2005/8/layout/StepDownProcess"/>
    <dgm:cxn modelId="{CC904EE9-09A8-454B-9E91-7F4BF222C1B8}" type="presOf" srcId="{97303B27-19C9-4936-867F-983CC58239A8}" destId="{AFFDE4F7-6126-4E48-A6FF-993CD0A8DB61}" srcOrd="0" destOrd="1" presId="urn:microsoft.com/office/officeart/2005/8/layout/StepDownProcess"/>
    <dgm:cxn modelId="{AEF97FA5-18A7-4EBB-BA3F-2351DEFD3278}" type="presParOf" srcId="{AA32160F-9086-49E6-93F0-3FFF1F1BD003}" destId="{988A1C0E-3DF9-4DC4-A14C-8B468F508559}" srcOrd="0" destOrd="0" presId="urn:microsoft.com/office/officeart/2005/8/layout/StepDownProcess"/>
    <dgm:cxn modelId="{F77D1998-C4ED-4B8C-B04A-C0434D697927}" type="presParOf" srcId="{988A1C0E-3DF9-4DC4-A14C-8B468F508559}" destId="{C110F246-1592-4240-B1FB-8141A458853E}" srcOrd="0" destOrd="0" presId="urn:microsoft.com/office/officeart/2005/8/layout/StepDownProcess"/>
    <dgm:cxn modelId="{57A6D640-258D-4CD8-8999-B06E793EFB00}" type="presParOf" srcId="{988A1C0E-3DF9-4DC4-A14C-8B468F508559}" destId="{AFFDE4F7-6126-4E48-A6FF-993CD0A8DB6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E9BB18-7494-4F23-9649-66635E09A939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123FA3F-933A-44D4-81B3-F75F574312AD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GB" sz="2400" dirty="0">
              <a:latin typeface="+mn-lt"/>
            </a:rPr>
            <a:t>-Og</a:t>
          </a:r>
        </a:p>
      </dgm:t>
    </dgm:pt>
    <dgm:pt modelId="{49AB845D-3FC2-484D-AAED-8B94E5070266}" type="parTrans" cxnId="{AECB3890-50C9-4AC5-BA47-97E70E9AB484}">
      <dgm:prSet/>
      <dgm:spPr/>
      <dgm:t>
        <a:bodyPr/>
        <a:lstStyle/>
        <a:p>
          <a:endParaRPr lang="en-GB"/>
        </a:p>
      </dgm:t>
    </dgm:pt>
    <dgm:pt modelId="{3507AA27-F0BE-4825-93C5-5E4142FBBEC1}" type="sibTrans" cxnId="{AECB3890-50C9-4AC5-BA47-97E70E9AB484}">
      <dgm:prSet/>
      <dgm:spPr/>
      <dgm:t>
        <a:bodyPr/>
        <a:lstStyle/>
        <a:p>
          <a:endParaRPr lang="en-GB"/>
        </a:p>
      </dgm:t>
    </dgm:pt>
    <dgm:pt modelId="{3644FE96-97CB-4017-ABFF-513E8A5D717D}">
      <dgm:prSet phldrT="[Text]"/>
      <dgm:spPr/>
      <dgm:t>
        <a:bodyPr/>
        <a:lstStyle/>
        <a:p>
          <a:r>
            <a:rPr lang="en-GB"/>
            <a:t>Better than O0</a:t>
          </a:r>
        </a:p>
      </dgm:t>
    </dgm:pt>
    <dgm:pt modelId="{04E65F81-41D1-4780-BE4E-D3BCDBA1588F}" type="parTrans" cxnId="{8BE49AD6-4383-470A-A68C-44B420D85C1A}">
      <dgm:prSet/>
      <dgm:spPr/>
      <dgm:t>
        <a:bodyPr/>
        <a:lstStyle/>
        <a:p>
          <a:endParaRPr lang="en-GB"/>
        </a:p>
      </dgm:t>
    </dgm:pt>
    <dgm:pt modelId="{ACC19663-ABCF-40A9-9FFF-06E8EC4B5480}" type="sibTrans" cxnId="{8BE49AD6-4383-470A-A68C-44B420D85C1A}">
      <dgm:prSet/>
      <dgm:spPr/>
      <dgm:t>
        <a:bodyPr/>
        <a:lstStyle/>
        <a:p>
          <a:endParaRPr lang="en-GB"/>
        </a:p>
      </dgm:t>
    </dgm:pt>
    <dgm:pt modelId="{7CF60A5C-0166-4452-841E-02BD71826826}">
      <dgm:prSet phldrT="[Text]"/>
      <dgm:spPr/>
      <dgm:t>
        <a:bodyPr/>
        <a:lstStyle/>
        <a:p>
          <a:r>
            <a:rPr lang="en-GB" dirty="0"/>
            <a:t>Suppresses many optimization passes</a:t>
          </a:r>
        </a:p>
      </dgm:t>
    </dgm:pt>
    <dgm:pt modelId="{6BD02AD8-1335-4282-81E0-4275C5F15000}" type="parTrans" cxnId="{2128EB24-C529-4B77-AF99-603D2369F44B}">
      <dgm:prSet/>
      <dgm:spPr/>
      <dgm:t>
        <a:bodyPr/>
        <a:lstStyle/>
        <a:p>
          <a:endParaRPr lang="en-GB"/>
        </a:p>
      </dgm:t>
    </dgm:pt>
    <dgm:pt modelId="{3BFB4AF1-9184-42DA-94DC-228FCE4DAD87}" type="sibTrans" cxnId="{2128EB24-C529-4B77-AF99-603D2369F44B}">
      <dgm:prSet/>
      <dgm:spPr/>
      <dgm:t>
        <a:bodyPr/>
        <a:lstStyle/>
        <a:p>
          <a:endParaRPr lang="en-GB"/>
        </a:p>
      </dgm:t>
    </dgm:pt>
    <dgm:pt modelId="{EED3311E-F28F-4F2C-8729-8B490A785077}">
      <dgm:prSet phldrT="[Text]"/>
      <dgm:spPr/>
      <dgm:t>
        <a:bodyPr/>
        <a:lstStyle/>
        <a:p>
          <a:r>
            <a:rPr lang="en-GB" dirty="0"/>
            <a:t>Results in better debugging experience</a:t>
          </a:r>
        </a:p>
      </dgm:t>
    </dgm:pt>
    <dgm:pt modelId="{965D4FE1-3EAA-4586-B292-A7B8AB0E2514}" type="parTrans" cxnId="{B68F2C0C-AEE0-4836-9D6F-45C09C01CF1D}">
      <dgm:prSet/>
      <dgm:spPr/>
      <dgm:t>
        <a:bodyPr/>
        <a:lstStyle/>
        <a:p>
          <a:endParaRPr lang="en-GB"/>
        </a:p>
      </dgm:t>
    </dgm:pt>
    <dgm:pt modelId="{23F5169E-65C9-418D-914D-372A2550B33D}" type="sibTrans" cxnId="{B68F2C0C-AEE0-4836-9D6F-45C09C01CF1D}">
      <dgm:prSet/>
      <dgm:spPr/>
      <dgm:t>
        <a:bodyPr/>
        <a:lstStyle/>
        <a:p>
          <a:endParaRPr lang="en-GB"/>
        </a:p>
      </dgm:t>
    </dgm:pt>
    <dgm:pt modelId="{AA32160F-9086-49E6-93F0-3FFF1F1BD003}" type="pres">
      <dgm:prSet presAssocID="{62E9BB18-7494-4F23-9649-66635E09A939}" presName="rootnode" presStyleCnt="0">
        <dgm:presLayoutVars>
          <dgm:chMax/>
          <dgm:chPref/>
          <dgm:dir/>
          <dgm:animLvl val="lvl"/>
        </dgm:presLayoutVars>
      </dgm:prSet>
      <dgm:spPr/>
    </dgm:pt>
    <dgm:pt modelId="{988A1C0E-3DF9-4DC4-A14C-8B468F508559}" type="pres">
      <dgm:prSet presAssocID="{A123FA3F-933A-44D4-81B3-F75F574312AD}" presName="composite" presStyleCnt="0"/>
      <dgm:spPr/>
    </dgm:pt>
    <dgm:pt modelId="{C110F246-1592-4240-B1FB-8141A458853E}" type="pres">
      <dgm:prSet presAssocID="{A123FA3F-933A-44D4-81B3-F75F574312AD}" presName="ParentText" presStyleLbl="node1" presStyleIdx="0" presStyleCnt="1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AFFDE4F7-6126-4E48-A6FF-993CD0A8DB61}" type="pres">
      <dgm:prSet presAssocID="{A123FA3F-933A-44D4-81B3-F75F574312AD}" presName="Final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B68F2C0C-AEE0-4836-9D6F-45C09C01CF1D}" srcId="{A123FA3F-933A-44D4-81B3-F75F574312AD}" destId="{EED3311E-F28F-4F2C-8729-8B490A785077}" srcOrd="2" destOrd="0" parTransId="{965D4FE1-3EAA-4586-B292-A7B8AB0E2514}" sibTransId="{23F5169E-65C9-418D-914D-372A2550B33D}"/>
    <dgm:cxn modelId="{2128EB24-C529-4B77-AF99-603D2369F44B}" srcId="{A123FA3F-933A-44D4-81B3-F75F574312AD}" destId="{7CF60A5C-0166-4452-841E-02BD71826826}" srcOrd="1" destOrd="0" parTransId="{6BD02AD8-1335-4282-81E0-4275C5F15000}" sibTransId="{3BFB4AF1-9184-42DA-94DC-228FCE4DAD87}"/>
    <dgm:cxn modelId="{D2ADA962-327D-4E52-9143-25A10F0D80F9}" type="presOf" srcId="{7CF60A5C-0166-4452-841E-02BD71826826}" destId="{AFFDE4F7-6126-4E48-A6FF-993CD0A8DB61}" srcOrd="0" destOrd="1" presId="urn:microsoft.com/office/officeart/2005/8/layout/StepDownProcess"/>
    <dgm:cxn modelId="{18CD1A65-BB3F-420D-B418-DEA48B79D3D1}" type="presOf" srcId="{EED3311E-F28F-4F2C-8729-8B490A785077}" destId="{AFFDE4F7-6126-4E48-A6FF-993CD0A8DB61}" srcOrd="0" destOrd="2" presId="urn:microsoft.com/office/officeart/2005/8/layout/StepDownProcess"/>
    <dgm:cxn modelId="{1E534A66-96C4-459D-985C-C8696EC36F2D}" type="presOf" srcId="{A123FA3F-933A-44D4-81B3-F75F574312AD}" destId="{C110F246-1592-4240-B1FB-8141A458853E}" srcOrd="0" destOrd="0" presId="urn:microsoft.com/office/officeart/2005/8/layout/StepDownProcess"/>
    <dgm:cxn modelId="{AECB3890-50C9-4AC5-BA47-97E70E9AB484}" srcId="{62E9BB18-7494-4F23-9649-66635E09A939}" destId="{A123FA3F-933A-44D4-81B3-F75F574312AD}" srcOrd="0" destOrd="0" parTransId="{49AB845D-3FC2-484D-AAED-8B94E5070266}" sibTransId="{3507AA27-F0BE-4825-93C5-5E4142FBBEC1}"/>
    <dgm:cxn modelId="{5B1D5599-53C5-43EC-BD0B-96350946BEDF}" type="presOf" srcId="{3644FE96-97CB-4017-ABFF-513E8A5D717D}" destId="{AFFDE4F7-6126-4E48-A6FF-993CD0A8DB61}" srcOrd="0" destOrd="0" presId="urn:microsoft.com/office/officeart/2005/8/layout/StepDownProcess"/>
    <dgm:cxn modelId="{8BE49AD6-4383-470A-A68C-44B420D85C1A}" srcId="{A123FA3F-933A-44D4-81B3-F75F574312AD}" destId="{3644FE96-97CB-4017-ABFF-513E8A5D717D}" srcOrd="0" destOrd="0" parTransId="{04E65F81-41D1-4780-BE4E-D3BCDBA1588F}" sibTransId="{ACC19663-ABCF-40A9-9FFF-06E8EC4B5480}"/>
    <dgm:cxn modelId="{C677A9E2-336B-443F-A007-91AD280432D0}" type="presOf" srcId="{62E9BB18-7494-4F23-9649-66635E09A939}" destId="{AA32160F-9086-49E6-93F0-3FFF1F1BD003}" srcOrd="0" destOrd="0" presId="urn:microsoft.com/office/officeart/2005/8/layout/StepDownProcess"/>
    <dgm:cxn modelId="{AEF97FA5-18A7-4EBB-BA3F-2351DEFD3278}" type="presParOf" srcId="{AA32160F-9086-49E6-93F0-3FFF1F1BD003}" destId="{988A1C0E-3DF9-4DC4-A14C-8B468F508559}" srcOrd="0" destOrd="0" presId="urn:microsoft.com/office/officeart/2005/8/layout/StepDownProcess"/>
    <dgm:cxn modelId="{F77D1998-C4ED-4B8C-B04A-C0434D697927}" type="presParOf" srcId="{988A1C0E-3DF9-4DC4-A14C-8B468F508559}" destId="{C110F246-1592-4240-B1FB-8141A458853E}" srcOrd="0" destOrd="0" presId="urn:microsoft.com/office/officeart/2005/8/layout/StepDownProcess"/>
    <dgm:cxn modelId="{57A6D640-258D-4CD8-8999-B06E793EFB00}" type="presParOf" srcId="{988A1C0E-3DF9-4DC4-A14C-8B468F508559}" destId="{AFFDE4F7-6126-4E48-A6FF-993CD0A8DB6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E068B-1872-44CF-8306-066506968FE7}">
      <dsp:nvSpPr>
        <dsp:cNvPr id="0" name=""/>
        <dsp:cNvSpPr/>
      </dsp:nvSpPr>
      <dsp:spPr>
        <a:xfrm rot="5400000">
          <a:off x="257137" y="1132515"/>
          <a:ext cx="961206" cy="10943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110F246-1592-4240-B1FB-8141A458853E}">
      <dsp:nvSpPr>
        <dsp:cNvPr id="0" name=""/>
        <dsp:cNvSpPr/>
      </dsp:nvSpPr>
      <dsp:spPr>
        <a:xfrm>
          <a:off x="2476" y="125407"/>
          <a:ext cx="1618106" cy="1132622"/>
        </a:xfrm>
        <a:prstGeom prst="snip2Diag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+mn-lt"/>
            </a:rPr>
            <a:t>-O0</a:t>
          </a:r>
        </a:p>
      </dsp:txBody>
      <dsp:txXfrm>
        <a:off x="96863" y="219794"/>
        <a:ext cx="1429332" cy="943848"/>
      </dsp:txXfrm>
    </dsp:sp>
    <dsp:sp modelId="{D75472F0-0B52-4814-8E82-0F4A844CAAAA}">
      <dsp:nvSpPr>
        <dsp:cNvPr id="0" name=""/>
        <dsp:cNvSpPr/>
      </dsp:nvSpPr>
      <dsp:spPr>
        <a:xfrm>
          <a:off x="1620582" y="175019"/>
          <a:ext cx="1176856" cy="915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/>
            <a:t>Switches off most (not all) optiomisations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/>
            <a:t>Oddly, this isn't the best option for debugging as some debug collection is disabled</a:t>
          </a:r>
        </a:p>
      </dsp:txBody>
      <dsp:txXfrm>
        <a:off x="1620582" y="175019"/>
        <a:ext cx="1176856" cy="915435"/>
      </dsp:txXfrm>
    </dsp:sp>
    <dsp:sp modelId="{3000B133-3194-400A-B67C-4A2173012219}">
      <dsp:nvSpPr>
        <dsp:cNvPr id="0" name=""/>
        <dsp:cNvSpPr/>
      </dsp:nvSpPr>
      <dsp:spPr>
        <a:xfrm rot="5400000">
          <a:off x="1598719" y="2404823"/>
          <a:ext cx="961206" cy="10943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1604268"/>
            <a:satOff val="42878"/>
            <a:lumOff val="9241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B7639AB-49D3-4A14-A6E7-266DF0383FA1}">
      <dsp:nvSpPr>
        <dsp:cNvPr id="0" name=""/>
        <dsp:cNvSpPr/>
      </dsp:nvSpPr>
      <dsp:spPr>
        <a:xfrm>
          <a:off x="1344058" y="1397716"/>
          <a:ext cx="1618106" cy="1132622"/>
        </a:xfrm>
        <a:prstGeom prst="snip2DiagRect">
          <a:avLst/>
        </a:prstGeom>
        <a:gradFill rotWithShape="0">
          <a:gsLst>
            <a:gs pos="0">
              <a:schemeClr val="accent3">
                <a:hueOff val="823466"/>
                <a:satOff val="0"/>
                <a:lumOff val="836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823466"/>
                <a:satOff val="0"/>
                <a:lumOff val="836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823466"/>
                <a:satOff val="0"/>
                <a:lumOff val="836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+mn-lt"/>
            </a:rPr>
            <a:t>-O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+mn-lt"/>
            </a:rPr>
            <a:t>-O1</a:t>
          </a:r>
        </a:p>
      </dsp:txBody>
      <dsp:txXfrm>
        <a:off x="1438445" y="1492103"/>
        <a:ext cx="1429332" cy="943848"/>
      </dsp:txXfrm>
    </dsp:sp>
    <dsp:sp modelId="{0EDAB5C6-48EC-4ED9-9580-F936A9F9025D}">
      <dsp:nvSpPr>
        <dsp:cNvPr id="0" name=""/>
        <dsp:cNvSpPr/>
      </dsp:nvSpPr>
      <dsp:spPr>
        <a:xfrm>
          <a:off x="2962164" y="1447328"/>
          <a:ext cx="1176856" cy="915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/>
            <a:t>optimize for speed (level 1)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/>
            <a:t>Affects subexpressions, loop optimizations</a:t>
          </a:r>
        </a:p>
      </dsp:txBody>
      <dsp:txXfrm>
        <a:off x="2962164" y="1447328"/>
        <a:ext cx="1176856" cy="915435"/>
      </dsp:txXfrm>
    </dsp:sp>
    <dsp:sp modelId="{2D186C99-45E9-4B48-99ED-049A0AF6A4DE}">
      <dsp:nvSpPr>
        <dsp:cNvPr id="0" name=""/>
        <dsp:cNvSpPr/>
      </dsp:nvSpPr>
      <dsp:spPr>
        <a:xfrm rot="5400000">
          <a:off x="2940302" y="3677132"/>
          <a:ext cx="961206" cy="10943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3208537"/>
            <a:satOff val="85757"/>
            <a:lumOff val="18482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D1EC5FE-A2C7-4775-8C0C-D0D295C3F0F2}">
      <dsp:nvSpPr>
        <dsp:cNvPr id="0" name=""/>
        <dsp:cNvSpPr/>
      </dsp:nvSpPr>
      <dsp:spPr>
        <a:xfrm>
          <a:off x="2685640" y="2670024"/>
          <a:ext cx="1618106" cy="1132622"/>
        </a:xfrm>
        <a:prstGeom prst="snip2DiagRect">
          <a:avLst/>
        </a:prstGeom>
        <a:gradFill rotWithShape="0">
          <a:gsLst>
            <a:gs pos="0">
              <a:schemeClr val="accent3">
                <a:hueOff val="1646931"/>
                <a:satOff val="0"/>
                <a:lumOff val="167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46931"/>
                <a:satOff val="0"/>
                <a:lumOff val="167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46931"/>
                <a:satOff val="0"/>
                <a:lumOff val="167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+mn-lt"/>
            </a:rPr>
            <a:t>-O2</a:t>
          </a:r>
        </a:p>
      </dsp:txBody>
      <dsp:txXfrm>
        <a:off x="2780027" y="2764411"/>
        <a:ext cx="1429332" cy="943848"/>
      </dsp:txXfrm>
    </dsp:sp>
    <dsp:sp modelId="{D168BE70-19EA-4965-B9B3-70B1F01D6E40}">
      <dsp:nvSpPr>
        <dsp:cNvPr id="0" name=""/>
        <dsp:cNvSpPr/>
      </dsp:nvSpPr>
      <dsp:spPr>
        <a:xfrm>
          <a:off x="4303747" y="2719636"/>
          <a:ext cx="1176856" cy="915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/>
            <a:t>optimize for speed (level 2)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/>
            <a:t>Includes all -O1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/>
            <a:t>inlining of functions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700" kern="1200" dirty="0"/>
            <a:t>further loop optimizations</a:t>
          </a:r>
        </a:p>
      </dsp:txBody>
      <dsp:txXfrm>
        <a:off x="4303747" y="2719636"/>
        <a:ext cx="1176856" cy="915435"/>
      </dsp:txXfrm>
    </dsp:sp>
    <dsp:sp modelId="{89C6A781-D34C-451C-9235-D8BCFCE0BBE1}">
      <dsp:nvSpPr>
        <dsp:cNvPr id="0" name=""/>
        <dsp:cNvSpPr/>
      </dsp:nvSpPr>
      <dsp:spPr>
        <a:xfrm>
          <a:off x="4027222" y="3883923"/>
          <a:ext cx="1618106" cy="1132622"/>
        </a:xfrm>
        <a:prstGeom prst="snip2Diag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+mn-lt"/>
            </a:rPr>
            <a:t>-O3</a:t>
          </a:r>
        </a:p>
      </dsp:txBody>
      <dsp:txXfrm>
        <a:off x="4121609" y="3978310"/>
        <a:ext cx="1429332" cy="943848"/>
      </dsp:txXfrm>
    </dsp:sp>
    <dsp:sp modelId="{BAC46231-8AED-46BA-B7FD-7D1EB8AEB94C}">
      <dsp:nvSpPr>
        <dsp:cNvPr id="0" name=""/>
        <dsp:cNvSpPr/>
      </dsp:nvSpPr>
      <dsp:spPr>
        <a:xfrm>
          <a:off x="5645329" y="3991944"/>
          <a:ext cx="1176856" cy="915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optimize for speed (level 3)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Includes all -O1, -O2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very agrressve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vectorisation</a:t>
          </a:r>
        </a:p>
      </dsp:txBody>
      <dsp:txXfrm>
        <a:off x="5645329" y="3991944"/>
        <a:ext cx="1176856" cy="915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1CB7D-5B8E-4570-938B-5FE3D80F887E}">
      <dsp:nvSpPr>
        <dsp:cNvPr id="0" name=""/>
        <dsp:cNvSpPr/>
      </dsp:nvSpPr>
      <dsp:spPr>
        <a:xfrm rot="5400000">
          <a:off x="1121900" y="1220487"/>
          <a:ext cx="1091500" cy="12426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110F246-1592-4240-B1FB-8141A458853E}">
      <dsp:nvSpPr>
        <dsp:cNvPr id="0" name=""/>
        <dsp:cNvSpPr/>
      </dsp:nvSpPr>
      <dsp:spPr>
        <a:xfrm>
          <a:off x="832719" y="10537"/>
          <a:ext cx="1837444" cy="1286151"/>
        </a:xfrm>
        <a:prstGeom prst="snip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+mn-lt"/>
            </a:rPr>
            <a:t>-</a:t>
          </a:r>
          <a:r>
            <a:rPr lang="en-GB" sz="2400" kern="1200" dirty="0" err="1">
              <a:latin typeface="+mn-lt"/>
            </a:rPr>
            <a:t>Os</a:t>
          </a:r>
          <a:endParaRPr lang="en-GB" sz="2400" kern="1200" dirty="0">
            <a:latin typeface="+mn-lt"/>
          </a:endParaRPr>
        </a:p>
      </dsp:txBody>
      <dsp:txXfrm>
        <a:off x="939900" y="117718"/>
        <a:ext cx="1623082" cy="1071789"/>
      </dsp:txXfrm>
    </dsp:sp>
    <dsp:sp modelId="{1F33A18B-CC95-4F2B-A7C6-7903E80BB208}">
      <dsp:nvSpPr>
        <dsp:cNvPr id="0" name=""/>
        <dsp:cNvSpPr/>
      </dsp:nvSpPr>
      <dsp:spPr>
        <a:xfrm>
          <a:off x="2670163" y="133200"/>
          <a:ext cx="1336381" cy="1039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optimizes for size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Essentially -O2 excluding those that compromise size</a:t>
          </a:r>
        </a:p>
      </dsp:txBody>
      <dsp:txXfrm>
        <a:off x="2670163" y="133200"/>
        <a:ext cx="1336381" cy="1039524"/>
      </dsp:txXfrm>
    </dsp:sp>
    <dsp:sp modelId="{3C8B29D0-DFAD-4E9E-924B-C3A30779877B}">
      <dsp:nvSpPr>
        <dsp:cNvPr id="0" name=""/>
        <dsp:cNvSpPr/>
      </dsp:nvSpPr>
      <dsp:spPr>
        <a:xfrm>
          <a:off x="2356155" y="1455309"/>
          <a:ext cx="1837444" cy="1286151"/>
        </a:xfrm>
        <a:prstGeom prst="snip2Diag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-Oz</a:t>
          </a:r>
        </a:p>
      </dsp:txBody>
      <dsp:txXfrm>
        <a:off x="2463336" y="1562490"/>
        <a:ext cx="1623082" cy="1071789"/>
      </dsp:txXfrm>
    </dsp:sp>
    <dsp:sp modelId="{8683FE9C-EB55-4582-9203-0D4C6C479442}">
      <dsp:nvSpPr>
        <dsp:cNvPr id="0" name=""/>
        <dsp:cNvSpPr/>
      </dsp:nvSpPr>
      <dsp:spPr>
        <a:xfrm>
          <a:off x="4193599" y="1577973"/>
          <a:ext cx="1336381" cy="1039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optimizes </a:t>
          </a:r>
          <a:r>
            <a:rPr lang="en-GB" sz="1000" kern="1200" dirty="0" err="1"/>
            <a:t>agressively</a:t>
          </a:r>
          <a:r>
            <a:rPr lang="en-GB" sz="1000" kern="1200" dirty="0"/>
            <a:t> for size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Essentially -O2 excluding those that compromise size</a:t>
          </a:r>
        </a:p>
      </dsp:txBody>
      <dsp:txXfrm>
        <a:off x="4193599" y="1577973"/>
        <a:ext cx="1336381" cy="10395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0F246-1592-4240-B1FB-8141A458853E}">
      <dsp:nvSpPr>
        <dsp:cNvPr id="0" name=""/>
        <dsp:cNvSpPr/>
      </dsp:nvSpPr>
      <dsp:spPr>
        <a:xfrm>
          <a:off x="2093557" y="565455"/>
          <a:ext cx="1583035" cy="1108073"/>
        </a:xfrm>
        <a:prstGeom prst="snip2DiagRect">
          <a:avLst/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+mn-lt"/>
            </a:rPr>
            <a:t>-</a:t>
          </a:r>
          <a:r>
            <a:rPr lang="en-GB" sz="2400" kern="1200" dirty="0" err="1">
              <a:latin typeface="+mn-lt"/>
            </a:rPr>
            <a:t>Ofast</a:t>
          </a:r>
          <a:endParaRPr lang="en-GB" sz="2400" kern="1200" dirty="0">
            <a:latin typeface="+mn-lt"/>
          </a:endParaRPr>
        </a:p>
      </dsp:txBody>
      <dsp:txXfrm>
        <a:off x="2185898" y="657796"/>
        <a:ext cx="1398353" cy="923391"/>
      </dsp:txXfrm>
    </dsp:sp>
    <dsp:sp modelId="{AFFDE4F7-6126-4E48-A6FF-993CD0A8DB61}">
      <dsp:nvSpPr>
        <dsp:cNvPr id="0" name=""/>
        <dsp:cNvSpPr/>
      </dsp:nvSpPr>
      <dsp:spPr>
        <a:xfrm>
          <a:off x="3676593" y="677404"/>
          <a:ext cx="1151349" cy="8955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Essentially O3 plus!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optimizes for speed and efficiency</a:t>
          </a:r>
        </a:p>
      </dsp:txBody>
      <dsp:txXfrm>
        <a:off x="3676593" y="677404"/>
        <a:ext cx="1151349" cy="8955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0F246-1592-4240-B1FB-8141A458853E}">
      <dsp:nvSpPr>
        <dsp:cNvPr id="0" name=""/>
        <dsp:cNvSpPr/>
      </dsp:nvSpPr>
      <dsp:spPr>
        <a:xfrm>
          <a:off x="1574844" y="671392"/>
          <a:ext cx="1879614" cy="1315668"/>
        </a:xfrm>
        <a:prstGeom prst="snip2Diag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+mn-lt"/>
            </a:rPr>
            <a:t>-Og</a:t>
          </a:r>
        </a:p>
      </dsp:txBody>
      <dsp:txXfrm>
        <a:off x="1684485" y="781033"/>
        <a:ext cx="1660332" cy="1096386"/>
      </dsp:txXfrm>
    </dsp:sp>
    <dsp:sp modelId="{AFFDE4F7-6126-4E48-A6FF-993CD0A8DB61}">
      <dsp:nvSpPr>
        <dsp:cNvPr id="0" name=""/>
        <dsp:cNvSpPr/>
      </dsp:nvSpPr>
      <dsp:spPr>
        <a:xfrm>
          <a:off x="3454458" y="804315"/>
          <a:ext cx="1367052" cy="1063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Better than O0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Suppresses many optimization passes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Results in better debugging experience</a:t>
          </a:r>
        </a:p>
      </dsp:txBody>
      <dsp:txXfrm>
        <a:off x="3454458" y="804315"/>
        <a:ext cx="1367052" cy="1063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bugzilla/buglist.cgi?quicksearch=regress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just some of </a:t>
            </a:r>
            <a:r>
              <a:rPr lang="en-GB"/>
              <a:t>the optimisation </a:t>
            </a:r>
            <a:r>
              <a:rPr lang="en-GB" dirty="0"/>
              <a:t>impacts you may see  when performing software reverse engineering on a target binary.</a:t>
            </a:r>
          </a:p>
          <a:p>
            <a:endParaRPr lang="en-GB" dirty="0"/>
          </a:p>
          <a:p>
            <a:r>
              <a:rPr lang="en-GB" dirty="0"/>
              <a:t>As a result, you may never truly see some of the newer, more highly abstracted features, in their unoptimized states.  That’s a shame, of course, as it means you won’t see their “true” implementation.  </a:t>
            </a:r>
          </a:p>
          <a:p>
            <a:endParaRPr lang="en-GB" dirty="0"/>
          </a:p>
          <a:p>
            <a:r>
              <a:rPr lang="en-GB" dirty="0"/>
              <a:t>However, flattened code is usually easier to decompile, so should (as a result) be more readable – especially in a “C”-like representation.</a:t>
            </a:r>
          </a:p>
          <a:p>
            <a:br>
              <a:rPr lang="en-GB" dirty="0"/>
            </a:br>
            <a:r>
              <a:rPr lang="en-GB" dirty="0"/>
              <a:t>We’ll compare binary code in both SRE-states, as determined by the compiler optimisation used, to help us compare and contrast.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4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initially compare the sizes of the resulting executable files after performing a range of different optimizations…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6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can see, even with a very simple C++ program, there’s significant variation here.</a:t>
            </a:r>
          </a:p>
          <a:p>
            <a:endParaRPr lang="en-GB" dirty="0"/>
          </a:p>
          <a:p>
            <a:r>
              <a:rPr lang="en-GB" dirty="0"/>
              <a:t>What </a:t>
            </a:r>
            <a:r>
              <a:rPr lang="en-GB"/>
              <a:t>has changed?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29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should discover that higher optimization will inline considerably more of C++’s functional flow, making code somewhat easier to reverse engineer.  Where code remains unoptimized, SRE tools can struggle to represent complex features (like templating) accurately and a greater degree of manual manipulation may be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9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standard Linux tools to investigate a binary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Optimisation choices can make these more (or less) challenging.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Technical notes</a:t>
            </a:r>
          </a:p>
          <a:p>
            <a:endParaRPr lang="en-GB" dirty="0"/>
          </a:p>
          <a:p>
            <a:r>
              <a:rPr lang="en-GB" dirty="0"/>
              <a:t>If not familiar: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CFG = Control Flow Guard; protection against buffer overflow and ROP (return-oriented programming) attacks, i.e. prevent malicious indirect function calls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PIC = Position-independent Code; enables ASLR by allowing machine code to execute regardless of its absolute memory address is Global </a:t>
            </a:r>
            <a:r>
              <a:rPr lang="en-GB" dirty="0" err="1"/>
              <a:t>Ofset</a:t>
            </a:r>
            <a:r>
              <a:rPr lang="en-GB" dirty="0"/>
              <a:t> Table (GOT) and Procedure Linkage Table (PLT)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ASLR = Address Space Layout Randomisation; random arrangement of executable base, libraries, heap and stack to prevent malicious prediction and mitigate certain types of attack, e.g.. Buffer overflows.</a:t>
            </a:r>
          </a:p>
          <a:p>
            <a:endParaRPr lang="en-GB" dirty="0"/>
          </a:p>
          <a:p>
            <a:r>
              <a:rPr lang="en-GB" dirty="0"/>
              <a:t>For Exception handling, this can differ for platform OS, e.g.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Windows uses frame-based SEH (Structured Exception Handling) as a foundation for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Linux uses a table-based approach with support from the DWARF debugging information format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/>
              <a:t>Naturally, both have their advantages and disadvantages.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841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2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might seem commonsense, but it isn’t always true as various optimisations can upset debugging practices and tools.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7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 to remember: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last -O switch takes precedence (if multiple listed)</a:t>
            </a:r>
            <a:endParaRPr lang="en-GB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GB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-O switch enables/disables a number of different specific optimization flags, e.g. O1 turns on many flags…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fauto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-dec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fbranch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-count-reg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fcombine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-stack-adjustments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fcompare-elim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fcprop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-registers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fdce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fdefer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-pop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fdelayed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-branch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04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specific optimizations are only available for C++ or Objective-C only (i.e. not C) due to language features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GB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 configuration can change the optimizations enabled/disabled by each option – so it won’t always be the same; check using: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-Q help=optimizations</a:t>
            </a:r>
            <a:endParaRPr lang="en-GB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GB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optimizations are hardware specific, e.g. 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aarch64-autovec-preference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endParaRPr lang="en-GB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optimizations are granular in nature, e.g. only inlining a function if it has an argument count of </a:t>
            </a:r>
            <a:r>
              <a:rPr lang="en-GB" sz="1800" i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more.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44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a fallacy that successive versions of GCC always improve optimization and performance.  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endParaRPr lang="en-GB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None/>
            </a:pP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the issue of </a:t>
            </a:r>
            <a:r>
              <a:rPr lang="en-GB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regression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e.g. </a:t>
            </a:r>
            <a:r>
              <a:rPr lang="en-GB" sz="1800" u="sng" kern="0" dirty="0">
                <a:solidFill>
                  <a:srgbClr val="0563C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https://gcc.gnu.org/bugzilla/buglist.cgi?quicksearch=regression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Optimizations can break or perform differently (even more poorly) in successive versions; it’s not 100% reliable.</a:t>
            </a:r>
            <a:endParaRPr lang="en-GB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806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always, no…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98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931887"/>
            <a:ext cx="6596062" cy="2924814"/>
          </a:xfrm>
        </p:spPr>
        <p:txBody>
          <a:bodyPr anchor="t"/>
          <a:lstStyle/>
          <a:p>
            <a:r>
              <a:rPr lang="en-GB" sz="4800" dirty="0"/>
              <a:t>Advanced C++ Internals: Chapter 3</a:t>
            </a:r>
            <a:br>
              <a:rPr lang="en-GB" sz="4800" dirty="0"/>
            </a:br>
            <a:r>
              <a:rPr lang="en-GB" sz="4800" i="1" dirty="0"/>
              <a:t>Optimization and its effects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4BD486-8F43-7A31-65EE-C56C321C3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How this Affects SRE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FA1F6-F025-A47B-6349-7D15BE747B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2038" y="524484"/>
            <a:ext cx="6935178" cy="4094163"/>
          </a:xfrm>
        </p:spPr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16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 SRE tools such as </a:t>
            </a:r>
            <a:r>
              <a:rPr lang="en-GB" sz="1600" b="1" kern="100" dirty="0" err="1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Ghidra</a:t>
            </a:r>
            <a:r>
              <a:rPr lang="en-GB" sz="16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aggressive optimisation can make code easier (or harder) to decipher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GB" b="1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16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Typical consequences of higher optimisation levels include:</a:t>
            </a: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Code is flattened, </a:t>
            </a:r>
            <a:r>
              <a:rPr lang="en-GB" sz="1600" kern="100" dirty="0" err="1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e.g</a:t>
            </a: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n-GB" sz="1600" b="1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03</a:t>
            </a: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turns </a:t>
            </a:r>
            <a:r>
              <a:rPr lang="en-GB" sz="1600" kern="10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on </a:t>
            </a:r>
            <a:r>
              <a:rPr lang="en-GB" sz="1600" b="1" kern="10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GB" sz="1600" b="1" kern="1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Aggressive template instantiation and specialisation</a:t>
            </a:r>
          </a:p>
          <a:p>
            <a:pPr marL="465138" lvl="1" indent="-198438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Clones functions to create specialised versions</a:t>
            </a: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Dead code elimination</a:t>
            </a: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Virtual Function Devirtualisation</a:t>
            </a: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Unrolling of loops, e.g. </a:t>
            </a:r>
            <a:r>
              <a:rPr lang="en-GB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b="1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03 </a:t>
            </a:r>
            <a:r>
              <a:rPr lang="en-GB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GB" b="1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en-GB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funroll</a:t>
            </a:r>
            <a:r>
              <a:rPr lang="en-GB" b="1" kern="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-all-loops </a:t>
            </a:r>
            <a:r>
              <a:rPr lang="en-GB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etc. </a:t>
            </a: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b="1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However, be aware:</a:t>
            </a:r>
          </a:p>
          <a:p>
            <a:pPr marL="285750" lvl="0" indent="-28575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Code bloat – as binary file increases in size; there’s more to investigate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60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811AB-F268-4206-7099-3D48CD4A9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Binary Comparison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F6A1A-045B-856C-6E62-FC78C632C4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938" y="499084"/>
            <a:ext cx="7100278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Here’s an old friend: hello.cpp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32D74-1D6D-335D-1FA0-6CFDB25EAA2D}"/>
              </a:ext>
            </a:extLst>
          </p:cNvPr>
          <p:cNvSpPr txBox="1"/>
          <p:nvPr/>
        </p:nvSpPr>
        <p:spPr>
          <a:xfrm>
            <a:off x="4706938" y="1134084"/>
            <a:ext cx="7100278" cy="282673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GB" sz="1800" kern="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&lt;iostream&gt;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</a:t>
            </a:r>
            <a:r>
              <a:rPr lang="en-GB" sz="1800" kern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"Hello, world!"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</a:t>
            </a:r>
            <a:r>
              <a:rPr lang="en-GB" sz="1800" kern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GB" sz="1800" kern="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3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F86A08-CCFB-414C-F1A1-230732CAC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optimizations and Resulting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942F8-84FA-B7EA-0EE5-695CCC0583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3938" y="422884"/>
            <a:ext cx="6770078" cy="3844316"/>
          </a:xfrm>
          <a:solidFill>
            <a:srgbClr val="000000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g++ hello.cpp -o </a:t>
            </a:r>
            <a:r>
              <a:rPr lang="en-GB" kern="1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tx2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-al</a:t>
            </a: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rwxrwxr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-x 1 engineer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engineer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70696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Nov 17 15:24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g++ hello.cpp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-O0 </a:t>
            </a:r>
            <a:r>
              <a:rPr lang="en-GB" kern="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-o </a:t>
            </a:r>
            <a:r>
              <a:rPr lang="en-GB" kern="1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tx2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ls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-al</a:t>
            </a: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rwxrwxr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-x 1 engineer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engineer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70696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Nov 17 15:24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kern="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g++ hello.cpp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kern="100" dirty="0" err="1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Ofast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-o </a:t>
            </a:r>
            <a:r>
              <a:rPr lang="en-GB" kern="1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tx2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ls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-al</a:t>
            </a: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rwxrwxr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-x 1 engineer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engineer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71960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Nov 17 15:25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GB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kern="100" dirty="0">
                <a:solidFill>
                  <a:schemeClr val="accent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g++ hello.cpp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-Oz </a:t>
            </a:r>
            <a:r>
              <a:rPr lang="en-GB" kern="100" dirty="0">
                <a:solidFill>
                  <a:schemeClr val="accent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-o </a:t>
            </a:r>
            <a:r>
              <a:rPr lang="en-GB" kern="10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accent2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ls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-al</a:t>
            </a:r>
          </a:p>
          <a:p>
            <a:pPr>
              <a:spcAft>
                <a:spcPts val="0"/>
              </a:spcAft>
            </a:pP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rwxrwxr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-x 1 engineer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engineer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kern="100" dirty="0">
                <a:solidFill>
                  <a:srgbClr val="FFC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70472</a:t>
            </a:r>
            <a:r>
              <a:rPr lang="en-GB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Nov 17 15:24 </a:t>
            </a:r>
            <a:r>
              <a:rPr lang="en-GB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2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567B-F9F3-9485-8B1E-EE82024A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AE2D-C356-2436-17DD-310ED0928A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optimization effect on a binary executable</a:t>
            </a:r>
          </a:p>
        </p:txBody>
      </p:sp>
    </p:spTree>
    <p:extLst>
      <p:ext uri="{BB962C8B-B14F-4D97-AF65-F5344CB8AC3E}">
        <p14:creationId xmlns:p14="http://schemas.microsoft.com/office/powerpoint/2010/main" val="226402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</a:t>
            </a:r>
            <a:r>
              <a:rPr lang="en-GB"/>
              <a:t>Lab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Linux tools to investigate a binary object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68121"/>
            <a:ext cx="5748946" cy="5376868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Modern compilers can optimize code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More efficiently than humans by hand (changed in 1990s)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Can make reverse engineering easier (or harder!)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Optimizations are performed for: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Binary size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Binary efficiency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Binary execution speed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These options are often mutually exclusive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Some optimizations break ISO rules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Some optimizations will remove redundant block of code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This is potentially dangerous, e.g. zeroing on exit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Should only happen when safe and beneficial… but….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Tool Interface Standard (TIS) Executable and Linking Format (ELF) Specification Version 1.2 (no date). Available at: https://refspecs.linuxfoundation.org/elf/elf.pdf (Accessed: 16 November 2023).</a:t>
            </a:r>
          </a:p>
          <a:p>
            <a:endParaRPr lang="en-US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dirty="0"/>
              <a:t>Optimization and its effects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379128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Challenges for Modern C++ SRE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Optimization Goals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GCC Compilation Optimizations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GCC Optimization: 1 – speed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GCC Optimization: 2 – size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GCC Optimization: 3 – performance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GCC Optimization: 4 – Reverse Engineer’s Friend?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How this affects SRE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Binary Comparison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Optimizations and Resulting Outputs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Demonstration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b="1" dirty="0"/>
              <a:t>Must be able to </a:t>
            </a:r>
            <a:r>
              <a:rPr lang="en-US" sz="1100" dirty="0"/>
              <a:t>identify objectives of optimization </a:t>
            </a:r>
          </a:p>
          <a:p>
            <a:pPr lvl="1"/>
            <a:r>
              <a:rPr lang="en-US" sz="1100" b="1" dirty="0"/>
              <a:t>Should be able to </a:t>
            </a:r>
            <a:r>
              <a:rPr lang="en-US" sz="1100" dirty="0"/>
              <a:t>describe different levels of optimization and typical shortcuts and efficiencies used</a:t>
            </a:r>
          </a:p>
          <a:p>
            <a:pPr lvl="1"/>
            <a:r>
              <a:rPr lang="en-US" sz="1100" b="1" dirty="0"/>
              <a:t>Could be able to </a:t>
            </a:r>
            <a:r>
              <a:rPr lang="en-US" sz="1100" dirty="0"/>
              <a:t>differentiate between the effects of different levels of optimization at an assembly code level, particularly in C++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Must be able to </a:t>
            </a:r>
            <a:r>
              <a:rPr lang="en-US" dirty="0"/>
              <a:t>identify objectives of optimization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Should be able to </a:t>
            </a:r>
            <a:r>
              <a:rPr lang="en-GB" dirty="0"/>
              <a:t>describe different levels of optimization and typical shortcuts and efficiencies used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Could</a:t>
            </a:r>
            <a:r>
              <a:rPr lang="en-GB" dirty="0"/>
              <a:t> </a:t>
            </a:r>
            <a:r>
              <a:rPr lang="en-GB" b="1" dirty="0"/>
              <a:t>be able to </a:t>
            </a:r>
            <a:r>
              <a:rPr lang="en-US" sz="1800" dirty="0"/>
              <a:t>differentiate between the effects of different levels of optimization at an assembly code level, particularly in C++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A6593-247E-15BB-057E-E1BC1B893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Challenges for Modern C++ SRE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89A15-EA8B-643C-9D19-BEE8997387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9338" y="397484"/>
            <a:ext cx="6947878" cy="4094163"/>
          </a:xfrm>
        </p:spPr>
        <p:txBody>
          <a:bodyPr/>
          <a:lstStyle/>
          <a:p>
            <a:r>
              <a:rPr lang="en-GB" b="1" dirty="0"/>
              <a:t>Here is a quick summary of the SRE challenges when working with C++ executables.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Name mangling, e.g. </a:t>
            </a:r>
            <a:r>
              <a:rPr lang="en-GB" b="1" dirty="0">
                <a:latin typeface="Consolas" panose="020B0609020204030204" pitchFamily="49" charset="0"/>
              </a:rPr>
              <a:t>_Z4funci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Template instantiation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Function inlining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Loop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 resequencing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Polymorphism through Virtual Tables (</a:t>
            </a:r>
            <a:r>
              <a:rPr lang="en-GB" dirty="0" err="1"/>
              <a:t>vtables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Standard Template Library (containers, iterators, algorithms)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Exception Handling, e.g. platform differences*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Platform and ABI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Concurrency and multithreading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Allocators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Security protections, e.g. stack canaries, CFG and PIC/ ASLR* etc.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3416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53282-F79B-5CA7-D34E-BD73D498D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Optimization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095CA-3604-CFA6-996E-EDA38249EA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372084"/>
            <a:ext cx="6773862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Various compiler optimization options allow a software engineer to modify how object code is emitted.</a:t>
            </a:r>
            <a:endParaRPr lang="en-GB" sz="18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There are generally two goals with this: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 </a:t>
            </a: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Space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i.e. reduce size of code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Efficiency, 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i.e. increase execution speed and/or reduce resource use of code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These two goals are often </a:t>
            </a: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mutually exclusive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e.g.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code may be duplicated, i.e. </a:t>
            </a:r>
            <a:r>
              <a:rPr lang="en-GB" sz="1800" kern="100" dirty="0" err="1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inlined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to make it more efficient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this makes code more “bloated”, but quicker to execute</a:t>
            </a:r>
            <a:endParaRPr lang="en-GB" sz="1800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800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There’s usually a “middle ground”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12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068AF-D704-B4CF-D5E8-2047C5D67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GCC Compiler Optimizations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F8DC7-82B7-EB98-2807-6D17693E4B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3938" y="460984"/>
            <a:ext cx="7065962" cy="605411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Ordinarily, GCC compiler’s preference is for:</a:t>
            </a:r>
            <a:endParaRPr lang="en-GB" sz="18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000000"/>
              </a:buClr>
              <a:buSzPts val="1350"/>
              <a:buFont typeface="+mj-lt"/>
              <a:buAutoNum type="arabicPeriod"/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reducing the cost of compilation and 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350"/>
              <a:buFont typeface="+mj-lt"/>
              <a:buAutoNum type="arabicPeriod"/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ensuring that debugging produces the expected results*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Fantastic for production, not so great for reverse engineering </a:t>
            </a:r>
            <a:endParaRPr lang="en-GB" sz="1800" b="1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rrespective of actual programming language used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800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Most compilation and linking settings are modifiable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modern tooling is exceptionally granular in nature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flag-based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changes emitted code, often substantially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has direct bearing on SRE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common “groups” of settings are pre-packaged</a:t>
            </a:r>
            <a:endParaRPr lang="en-GB" sz="1800" kern="100" dirty="0">
              <a:solidFill>
                <a:srgbClr val="00000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GB" sz="1800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211503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0B70C-1E3D-90C1-3E4F-9A73D449B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GCC</a:t>
            </a:r>
          </a:p>
          <a:p>
            <a:r>
              <a:rPr lang="en-GB" cap="none" dirty="0"/>
              <a:t>optimization Options: 1 - Speed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ED9EB-539F-E2F0-3592-1819F4B311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2338" y="549884"/>
            <a:ext cx="7074878" cy="4094163"/>
          </a:xfrm>
        </p:spPr>
        <p:txBody>
          <a:bodyPr/>
          <a:lstStyle/>
          <a:p>
            <a:r>
              <a:rPr lang="en-GB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GCC effectively has several supported options</a:t>
            </a:r>
            <a:r>
              <a:rPr lang="en-GB" sz="1800" b="1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E36C08-ED0E-866E-393D-DD96605D5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227471"/>
              </p:ext>
            </p:extLst>
          </p:nvPr>
        </p:nvGraphicFramePr>
        <p:xfrm>
          <a:off x="4732338" y="1224572"/>
          <a:ext cx="6824662" cy="5083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76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8AFD74-B9BB-34A1-2744-333FB5A30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GCC</a:t>
            </a:r>
          </a:p>
          <a:p>
            <a:r>
              <a:rPr lang="en-GB" cap="none" dirty="0"/>
              <a:t>optimization Options: 2 –Size</a:t>
            </a:r>
          </a:p>
          <a:p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B1F131C-D8ED-EC6C-FC92-9D60D8127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430260"/>
              </p:ext>
            </p:extLst>
          </p:nvPr>
        </p:nvGraphicFramePr>
        <p:xfrm>
          <a:off x="4813299" y="868362"/>
          <a:ext cx="6362701" cy="2751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0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1CD1E3-25AB-387A-355B-30974E84F8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GCC</a:t>
            </a:r>
          </a:p>
          <a:p>
            <a:r>
              <a:rPr lang="en-GB" cap="none" dirty="0"/>
              <a:t>optimization Options: 3 –Performance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78535-3624-8748-7B78-32F803BF6A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9800" y="2921000"/>
            <a:ext cx="6921500" cy="681647"/>
          </a:xfrm>
        </p:spPr>
        <p:txBody>
          <a:bodyPr/>
          <a:lstStyle/>
          <a:p>
            <a:r>
              <a:rPr lang="en-GB" dirty="0"/>
              <a:t>Although note, this (may) break C/C++ standards compliance(!)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121331-4105-FA76-5379-E6FC4D37F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53287"/>
              </p:ext>
            </p:extLst>
          </p:nvPr>
        </p:nvGraphicFramePr>
        <p:xfrm>
          <a:off x="4749800" y="656615"/>
          <a:ext cx="6921500" cy="223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27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5B424C-B5AB-D66B-8A72-3B619F967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GCC optimization Options: 4 – Reverse Engineer’s Friend?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72DD21-D86B-B335-5B72-A5A4A3A6C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2977668"/>
              </p:ext>
            </p:extLst>
          </p:nvPr>
        </p:nvGraphicFramePr>
        <p:xfrm>
          <a:off x="5249544" y="592746"/>
          <a:ext cx="6396355" cy="265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849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13897</TotalTime>
  <Words>1853</Words>
  <Application>Microsoft Office PowerPoint</Application>
  <PresentationFormat>Widescreen</PresentationFormat>
  <Paragraphs>290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Segoe UI</vt:lpstr>
      <vt:lpstr>Symbol</vt:lpstr>
      <vt:lpstr>Wingdings</vt:lpstr>
      <vt:lpstr>Office Theme</vt:lpstr>
      <vt:lpstr>Advanced C++ Internals: Chapter 3 Optimization and its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C++ Internals Lab #3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1156</cp:revision>
  <cp:lastPrinted>2019-07-11T13:24:49Z</cp:lastPrinted>
  <dcterms:created xsi:type="dcterms:W3CDTF">2019-07-10T13:11:53Z</dcterms:created>
  <dcterms:modified xsi:type="dcterms:W3CDTF">2024-11-04T12:38:06Z</dcterms:modified>
  <cp:category/>
</cp:coreProperties>
</file>